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1" r:id="rId2"/>
  </p:sldMasterIdLst>
  <p:notesMasterIdLst>
    <p:notesMasterId r:id="rId50"/>
  </p:notesMasterIdLst>
  <p:sldIdLst>
    <p:sldId id="259" r:id="rId3"/>
    <p:sldId id="261" r:id="rId4"/>
    <p:sldId id="262" r:id="rId5"/>
    <p:sldId id="301" r:id="rId6"/>
    <p:sldId id="302" r:id="rId7"/>
    <p:sldId id="303" r:id="rId8"/>
    <p:sldId id="304" r:id="rId9"/>
    <p:sldId id="305" r:id="rId10"/>
    <p:sldId id="306" r:id="rId11"/>
    <p:sldId id="307" r:id="rId12"/>
    <p:sldId id="310" r:id="rId13"/>
    <p:sldId id="308" r:id="rId14"/>
    <p:sldId id="309" r:id="rId15"/>
    <p:sldId id="273" r:id="rId16"/>
    <p:sldId id="256" r:id="rId17"/>
    <p:sldId id="274" r:id="rId18"/>
    <p:sldId id="275" r:id="rId19"/>
    <p:sldId id="276" r:id="rId20"/>
    <p:sldId id="263" r:id="rId21"/>
    <p:sldId id="277" r:id="rId22"/>
    <p:sldId id="264" r:id="rId23"/>
    <p:sldId id="257" r:id="rId24"/>
    <p:sldId id="268" r:id="rId25"/>
    <p:sldId id="270" r:id="rId26"/>
    <p:sldId id="284" r:id="rId27"/>
    <p:sldId id="285" r:id="rId28"/>
    <p:sldId id="286" r:id="rId29"/>
    <p:sldId id="287" r:id="rId30"/>
    <p:sldId id="288" r:id="rId31"/>
    <p:sldId id="289" r:id="rId32"/>
    <p:sldId id="290" r:id="rId33"/>
    <p:sldId id="269" r:id="rId34"/>
    <p:sldId id="278" r:id="rId35"/>
    <p:sldId id="282" r:id="rId36"/>
    <p:sldId id="280" r:id="rId37"/>
    <p:sldId id="291" r:id="rId38"/>
    <p:sldId id="281" r:id="rId39"/>
    <p:sldId id="283" r:id="rId40"/>
    <p:sldId id="292" r:id="rId41"/>
    <p:sldId id="293" r:id="rId42"/>
    <p:sldId id="294" r:id="rId43"/>
    <p:sldId id="295" r:id="rId44"/>
    <p:sldId id="296" r:id="rId45"/>
    <p:sldId id="300" r:id="rId46"/>
    <p:sldId id="299" r:id="rId47"/>
    <p:sldId id="297" r:id="rId48"/>
    <p:sldId id="2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1611F8-49F9-402C-9549-3691B54A7A25}" v="778" dt="2022-05-24T19:31:29.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96357" autoAdjust="0"/>
  </p:normalViewPr>
  <p:slideViewPr>
    <p:cSldViewPr snapToGrid="0">
      <p:cViewPr varScale="1">
        <p:scale>
          <a:sx n="73" d="100"/>
          <a:sy n="73" d="100"/>
        </p:scale>
        <p:origin x="62" y="2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banescu Vlad Stefan" userId="6897fac21cdca164" providerId="LiveId" clId="{5A1611F8-49F9-402C-9549-3691B54A7A25}"/>
    <pc:docChg chg="undo redo custSel addSld delSld modSld sldOrd">
      <pc:chgData name="Serbanescu Vlad Stefan" userId="6897fac21cdca164" providerId="LiveId" clId="{5A1611F8-49F9-402C-9549-3691B54A7A25}" dt="2022-05-24T19:31:43.730" v="4195" actId="14100"/>
      <pc:docMkLst>
        <pc:docMk/>
      </pc:docMkLst>
      <pc:sldChg chg="addSp delSp modSp add del mod setBg">
        <pc:chgData name="Serbanescu Vlad Stefan" userId="6897fac21cdca164" providerId="LiveId" clId="{5A1611F8-49F9-402C-9549-3691B54A7A25}" dt="2022-05-17T07:18:53.718" v="2206" actId="207"/>
        <pc:sldMkLst>
          <pc:docMk/>
          <pc:sldMk cId="3412556573" sldId="256"/>
        </pc:sldMkLst>
        <pc:spChg chg="mod">
          <ac:chgData name="Serbanescu Vlad Stefan" userId="6897fac21cdca164" providerId="LiveId" clId="{5A1611F8-49F9-402C-9549-3691B54A7A25}" dt="2022-05-17T07:18:53.718" v="2206" actId="207"/>
          <ac:spMkLst>
            <pc:docMk/>
            <pc:sldMk cId="3412556573" sldId="256"/>
            <ac:spMk id="2" creationId="{DFCE07D1-6099-4274-BF3E-4077F5DD3B27}"/>
          </ac:spMkLst>
        </pc:spChg>
        <pc:spChg chg="mod">
          <ac:chgData name="Serbanescu Vlad Stefan" userId="6897fac21cdca164" providerId="LiveId" clId="{5A1611F8-49F9-402C-9549-3691B54A7A25}" dt="2022-05-17T07:18:20.751" v="2203" actId="115"/>
          <ac:spMkLst>
            <pc:docMk/>
            <pc:sldMk cId="3412556573" sldId="256"/>
            <ac:spMk id="3" creationId="{91D658FF-0C21-4FB0-B682-626EF0C12BE4}"/>
          </ac:spMkLst>
        </pc:spChg>
        <pc:spChg chg="add del">
          <ac:chgData name="Serbanescu Vlad Stefan" userId="6897fac21cdca164" providerId="LiveId" clId="{5A1611F8-49F9-402C-9549-3691B54A7A25}" dt="2022-05-17T07:16:44.167" v="2171" actId="26606"/>
          <ac:spMkLst>
            <pc:docMk/>
            <pc:sldMk cId="3412556573" sldId="256"/>
            <ac:spMk id="71" creationId="{3CD9DF72-87A3-404E-A828-84CBF11A8303}"/>
          </ac:spMkLst>
        </pc:spChg>
        <pc:spChg chg="add del">
          <ac:chgData name="Serbanescu Vlad Stefan" userId="6897fac21cdca164" providerId="LiveId" clId="{5A1611F8-49F9-402C-9549-3691B54A7A25}" dt="2022-05-17T07:16:56.692" v="2173" actId="26606"/>
          <ac:spMkLst>
            <pc:docMk/>
            <pc:sldMk cId="3412556573" sldId="256"/>
            <ac:spMk id="75" creationId="{A5271697-90F1-4A23-8EF2-0179F2EAFACB}"/>
          </ac:spMkLst>
        </pc:spChg>
        <pc:spChg chg="add del">
          <ac:chgData name="Serbanescu Vlad Stefan" userId="6897fac21cdca164" providerId="LiveId" clId="{5A1611F8-49F9-402C-9549-3691B54A7A25}" dt="2022-05-17T07:16:56.692" v="2173" actId="26606"/>
          <ac:spMkLst>
            <pc:docMk/>
            <pc:sldMk cId="3412556573" sldId="256"/>
            <ac:spMk id="99" creationId="{D9F5512A-48E1-4C07-B75E-3CCC517B6804}"/>
          </ac:spMkLst>
        </pc:spChg>
        <pc:spChg chg="add del">
          <ac:chgData name="Serbanescu Vlad Stefan" userId="6897fac21cdca164" providerId="LiveId" clId="{5A1611F8-49F9-402C-9549-3691B54A7A25}" dt="2022-05-17T07:16:56.692" v="2173" actId="26606"/>
          <ac:spMkLst>
            <pc:docMk/>
            <pc:sldMk cId="3412556573" sldId="256"/>
            <ac:spMk id="2052" creationId="{A81E7530-396C-45F0-92F4-A885648D1631}"/>
          </ac:spMkLst>
        </pc:spChg>
        <pc:spChg chg="add del">
          <ac:chgData name="Serbanescu Vlad Stefan" userId="6897fac21cdca164" providerId="LiveId" clId="{5A1611F8-49F9-402C-9549-3691B54A7A25}" dt="2022-05-17T07:16:56.692" v="2173" actId="26606"/>
          <ac:spMkLst>
            <pc:docMk/>
            <pc:sldMk cId="3412556573" sldId="256"/>
            <ac:spMk id="2053" creationId="{7316481C-0A49-4796-812B-0D64F063B720}"/>
          </ac:spMkLst>
        </pc:spChg>
        <pc:spChg chg="add">
          <ac:chgData name="Serbanescu Vlad Stefan" userId="6897fac21cdca164" providerId="LiveId" clId="{5A1611F8-49F9-402C-9549-3691B54A7A25}" dt="2022-05-17T07:16:59.620" v="2174" actId="26606"/>
          <ac:spMkLst>
            <pc:docMk/>
            <pc:sldMk cId="3412556573" sldId="256"/>
            <ac:spMk id="2054" creationId="{3CD9DF72-87A3-404E-A828-84CBF11A8303}"/>
          </ac:spMkLst>
        </pc:spChg>
        <pc:grpChg chg="add del">
          <ac:chgData name="Serbanescu Vlad Stefan" userId="6897fac21cdca164" providerId="LiveId" clId="{5A1611F8-49F9-402C-9549-3691B54A7A25}" dt="2022-05-17T07:16:56.692" v="2173" actId="26606"/>
          <ac:grpSpMkLst>
            <pc:docMk/>
            <pc:sldMk cId="3412556573" sldId="256"/>
            <ac:grpSpMk id="77" creationId="{81DE8B58-F373-409E-A253-4380A66091D4}"/>
          </ac:grpSpMkLst>
        </pc:grpChg>
        <pc:picChg chg="add mod ord">
          <ac:chgData name="Serbanescu Vlad Stefan" userId="6897fac21cdca164" providerId="LiveId" clId="{5A1611F8-49F9-402C-9549-3691B54A7A25}" dt="2022-05-17T07:16:59.620" v="2174" actId="26606"/>
          <ac:picMkLst>
            <pc:docMk/>
            <pc:sldMk cId="3412556573" sldId="256"/>
            <ac:picMk id="2050" creationId="{34CBBD5F-1A5A-4C87-E398-EF6B4EC90290}"/>
          </ac:picMkLst>
        </pc:picChg>
        <pc:cxnChg chg="add del">
          <ac:chgData name="Serbanescu Vlad Stefan" userId="6897fac21cdca164" providerId="LiveId" clId="{5A1611F8-49F9-402C-9549-3691B54A7A25}" dt="2022-05-17T07:16:44.167" v="2171" actId="26606"/>
          <ac:cxnSpMkLst>
            <pc:docMk/>
            <pc:sldMk cId="3412556573" sldId="256"/>
            <ac:cxnSpMk id="73" creationId="{20E3A342-4D61-4E3F-AF90-1AB42AEB96CC}"/>
          </ac:cxnSpMkLst>
        </pc:cxnChg>
        <pc:cxnChg chg="add">
          <ac:chgData name="Serbanescu Vlad Stefan" userId="6897fac21cdca164" providerId="LiveId" clId="{5A1611F8-49F9-402C-9549-3691B54A7A25}" dt="2022-05-17T07:16:59.620" v="2174" actId="26606"/>
          <ac:cxnSpMkLst>
            <pc:docMk/>
            <pc:sldMk cId="3412556573" sldId="256"/>
            <ac:cxnSpMk id="2055" creationId="{20E3A342-4D61-4E3F-AF90-1AB42AEB96CC}"/>
          </ac:cxnSpMkLst>
        </pc:cxnChg>
      </pc:sldChg>
      <pc:sldChg chg="del">
        <pc:chgData name="Serbanescu Vlad Stefan" userId="6897fac21cdca164" providerId="LiveId" clId="{5A1611F8-49F9-402C-9549-3691B54A7A25}" dt="2022-05-17T05:56:17.230" v="1884" actId="47"/>
        <pc:sldMkLst>
          <pc:docMk/>
          <pc:sldMk cId="2168185849" sldId="257"/>
        </pc:sldMkLst>
      </pc:sldChg>
      <pc:sldChg chg="addSp modSp add mod setBg">
        <pc:chgData name="Serbanescu Vlad Stefan" userId="6897fac21cdca164" providerId="LiveId" clId="{5A1611F8-49F9-402C-9549-3691B54A7A25}" dt="2022-05-17T07:38:41.352" v="2335" actId="26606"/>
        <pc:sldMkLst>
          <pc:docMk/>
          <pc:sldMk cId="4258417950" sldId="257"/>
        </pc:sldMkLst>
        <pc:spChg chg="mod">
          <ac:chgData name="Serbanescu Vlad Stefan" userId="6897fac21cdca164" providerId="LiveId" clId="{5A1611F8-49F9-402C-9549-3691B54A7A25}" dt="2022-05-17T07:38:41.352" v="2335" actId="26606"/>
          <ac:spMkLst>
            <pc:docMk/>
            <pc:sldMk cId="4258417950" sldId="257"/>
            <ac:spMk id="2" creationId="{D3707505-29F5-8F92-AF40-CA158D491586}"/>
          </ac:spMkLst>
        </pc:spChg>
        <pc:spChg chg="mod">
          <ac:chgData name="Serbanescu Vlad Stefan" userId="6897fac21cdca164" providerId="LiveId" clId="{5A1611F8-49F9-402C-9549-3691B54A7A25}" dt="2022-05-17T07:38:41.352" v="2335" actId="26606"/>
          <ac:spMkLst>
            <pc:docMk/>
            <pc:sldMk cId="4258417950" sldId="257"/>
            <ac:spMk id="3" creationId="{4C53DD4E-4F68-14B6-1A64-3EEA7908D358}"/>
          </ac:spMkLst>
        </pc:spChg>
        <pc:spChg chg="add">
          <ac:chgData name="Serbanescu Vlad Stefan" userId="6897fac21cdca164" providerId="LiveId" clId="{5A1611F8-49F9-402C-9549-3691B54A7A25}" dt="2022-05-17T07:38:41.352" v="2335" actId="26606"/>
          <ac:spMkLst>
            <pc:docMk/>
            <pc:sldMk cId="4258417950" sldId="257"/>
            <ac:spMk id="11" creationId="{7F57BEA8-497D-4AA8-8A18-BDCD696B25FE}"/>
          </ac:spMkLst>
        </pc:spChg>
        <pc:graphicFrameChg chg="mod modGraphic">
          <ac:chgData name="Serbanescu Vlad Stefan" userId="6897fac21cdca164" providerId="LiveId" clId="{5A1611F8-49F9-402C-9549-3691B54A7A25}" dt="2022-05-17T07:38:41.352" v="2335" actId="26606"/>
          <ac:graphicFrameMkLst>
            <pc:docMk/>
            <pc:sldMk cId="4258417950" sldId="257"/>
            <ac:graphicFrameMk id="4" creationId="{9EEC21B1-7785-124A-8826-091535519462}"/>
          </ac:graphicFrameMkLst>
        </pc:graphicFrameChg>
        <pc:cxnChg chg="add">
          <ac:chgData name="Serbanescu Vlad Stefan" userId="6897fac21cdca164" providerId="LiveId" clId="{5A1611F8-49F9-402C-9549-3691B54A7A25}" dt="2022-05-17T07:38:41.352" v="2335" actId="26606"/>
          <ac:cxnSpMkLst>
            <pc:docMk/>
            <pc:sldMk cId="4258417950" sldId="257"/>
            <ac:cxnSpMk id="9" creationId="{D2E961F1-4A28-4A5F-BBD4-6E400E5E6C75}"/>
          </ac:cxnSpMkLst>
        </pc:cxnChg>
        <pc:cxnChg chg="add">
          <ac:chgData name="Serbanescu Vlad Stefan" userId="6897fac21cdca164" providerId="LiveId" clId="{5A1611F8-49F9-402C-9549-3691B54A7A25}" dt="2022-05-17T07:38:41.352" v="2335" actId="26606"/>
          <ac:cxnSpMkLst>
            <pc:docMk/>
            <pc:sldMk cId="4258417950" sldId="257"/>
            <ac:cxnSpMk id="13" creationId="{A82415D3-DDE5-4D63-8CB3-23A5EC581B27}"/>
          </ac:cxnSpMkLst>
        </pc:cxnChg>
        <pc:cxnChg chg="add">
          <ac:chgData name="Serbanescu Vlad Stefan" userId="6897fac21cdca164" providerId="LiveId" clId="{5A1611F8-49F9-402C-9549-3691B54A7A25}" dt="2022-05-17T07:38:41.352" v="2335" actId="26606"/>
          <ac:cxnSpMkLst>
            <pc:docMk/>
            <pc:sldMk cId="4258417950" sldId="257"/>
            <ac:cxnSpMk id="15" creationId="{AD7193FB-6AE6-4B3B-8F89-56B55DD63B4D}"/>
          </ac:cxnSpMkLst>
        </pc:cxnChg>
      </pc:sldChg>
      <pc:sldChg chg="del">
        <pc:chgData name="Serbanescu Vlad Stefan" userId="6897fac21cdca164" providerId="LiveId" clId="{5A1611F8-49F9-402C-9549-3691B54A7A25}" dt="2022-05-17T05:56:18.098" v="1885" actId="47"/>
        <pc:sldMkLst>
          <pc:docMk/>
          <pc:sldMk cId="14665973" sldId="258"/>
        </pc:sldMkLst>
      </pc:sldChg>
      <pc:sldChg chg="addSp delSp modSp mod setBg setClrOvrMap">
        <pc:chgData name="Serbanescu Vlad Stefan" userId="6897fac21cdca164" providerId="LiveId" clId="{5A1611F8-49F9-402C-9549-3691B54A7A25}" dt="2022-05-23T15:31:31.122" v="4133" actId="2711"/>
        <pc:sldMkLst>
          <pc:docMk/>
          <pc:sldMk cId="3491119629" sldId="259"/>
        </pc:sldMkLst>
        <pc:spChg chg="del">
          <ac:chgData name="Serbanescu Vlad Stefan" userId="6897fac21cdca164" providerId="LiveId" clId="{5A1611F8-49F9-402C-9549-3691B54A7A25}" dt="2022-04-13T08:04:59.080" v="23" actId="21"/>
          <ac:spMkLst>
            <pc:docMk/>
            <pc:sldMk cId="3491119629" sldId="259"/>
            <ac:spMk id="2" creationId="{445ED8A6-41FB-4F4B-AFE8-58531C8E0D27}"/>
          </ac:spMkLst>
        </pc:spChg>
        <pc:spChg chg="mod ord">
          <ac:chgData name="Serbanescu Vlad Stefan" userId="6897fac21cdca164" providerId="LiveId" clId="{5A1611F8-49F9-402C-9549-3691B54A7A25}" dt="2022-05-21T08:14:20.031" v="3730" actId="403"/>
          <ac:spMkLst>
            <pc:docMk/>
            <pc:sldMk cId="3491119629" sldId="259"/>
            <ac:spMk id="3" creationId="{C506CEBF-BDCE-462F-8F40-8C0C02DD232F}"/>
          </ac:spMkLst>
        </pc:spChg>
        <pc:spChg chg="add del mod">
          <ac:chgData name="Serbanescu Vlad Stefan" userId="6897fac21cdca164" providerId="LiveId" clId="{5A1611F8-49F9-402C-9549-3691B54A7A25}" dt="2022-04-13T08:05:34.890" v="33" actId="26606"/>
          <ac:spMkLst>
            <pc:docMk/>
            <pc:sldMk cId="3491119629" sldId="259"/>
            <ac:spMk id="4" creationId="{2186B7F4-6A11-486D-9907-035AD72458CD}"/>
          </ac:spMkLst>
        </pc:spChg>
        <pc:spChg chg="add mod">
          <ac:chgData name="Serbanescu Vlad Stefan" userId="6897fac21cdca164" providerId="LiveId" clId="{5A1611F8-49F9-402C-9549-3691B54A7A25}" dt="2022-05-23T15:31:31.122" v="4133" actId="2711"/>
          <ac:spMkLst>
            <pc:docMk/>
            <pc:sldMk cId="3491119629" sldId="259"/>
            <ac:spMk id="7" creationId="{F5FBC314-D2D1-4DCD-8759-EB86519B2ACA}"/>
          </ac:spMkLst>
        </pc:spChg>
        <pc:spChg chg="del mod">
          <ac:chgData name="Serbanescu Vlad Stefan" userId="6897fac21cdca164" providerId="LiveId" clId="{5A1611F8-49F9-402C-9549-3691B54A7A25}" dt="2022-04-13T08:05:04.581" v="25" actId="21"/>
          <ac:spMkLst>
            <pc:docMk/>
            <pc:sldMk cId="3491119629" sldId="259"/>
            <ac:spMk id="11" creationId="{40111DE0-A19A-486F-BEA8-AC7D5BABBFB1}"/>
          </ac:spMkLst>
        </pc:spChg>
        <pc:spChg chg="del">
          <ac:chgData name="Serbanescu Vlad Stefan" userId="6897fac21cdca164" providerId="LiveId" clId="{5A1611F8-49F9-402C-9549-3691B54A7A25}" dt="2022-04-13T08:05:17.076" v="26" actId="21"/>
          <ac:spMkLst>
            <pc:docMk/>
            <pc:sldMk cId="3491119629" sldId="259"/>
            <ac:spMk id="12" creationId="{E0AA9EC2-A65A-4C7F-A202-E35FC5F88360}"/>
          </ac:spMkLst>
        </pc:spChg>
        <pc:spChg chg="del mod">
          <ac:chgData name="Serbanescu Vlad Stefan" userId="6897fac21cdca164" providerId="LiveId" clId="{5A1611F8-49F9-402C-9549-3691B54A7A25}" dt="2022-04-13T08:03:22.473" v="14" actId="21"/>
          <ac:spMkLst>
            <pc:docMk/>
            <pc:sldMk cId="3491119629" sldId="259"/>
            <ac:spMk id="13" creationId="{0BC2B858-6D70-4AF1-971A-8C30C05EB1A5}"/>
          </ac:spMkLst>
        </pc:spChg>
        <pc:spChg chg="add del mod ord">
          <ac:chgData name="Serbanescu Vlad Stefan" userId="6897fac21cdca164" providerId="LiveId" clId="{5A1611F8-49F9-402C-9549-3691B54A7A25}" dt="2022-04-13T08:07:12.883" v="59" actId="21"/>
          <ac:spMkLst>
            <pc:docMk/>
            <pc:sldMk cId="3491119629" sldId="259"/>
            <ac:spMk id="19" creationId="{95157572-5343-4B3C-B030-CDDE8AFC6F66}"/>
          </ac:spMkLst>
        </pc:spChg>
        <pc:spChg chg="add mod">
          <ac:chgData name="Serbanescu Vlad Stefan" userId="6897fac21cdca164" providerId="LiveId" clId="{5A1611F8-49F9-402C-9549-3691B54A7A25}" dt="2022-04-13T08:09:53.328" v="532" actId="1076"/>
          <ac:spMkLst>
            <pc:docMk/>
            <pc:sldMk cId="3491119629" sldId="259"/>
            <ac:spMk id="39" creationId="{B2FD0696-9C8D-4779-9D43-0E6E6AAF8F23}"/>
          </ac:spMkLst>
        </pc:spChg>
        <pc:spChg chg="add mod">
          <ac:chgData name="Serbanescu Vlad Stefan" userId="6897fac21cdca164" providerId="LiveId" clId="{5A1611F8-49F9-402C-9549-3691B54A7A25}" dt="2022-04-13T08:10:09.438" v="536" actId="207"/>
          <ac:spMkLst>
            <pc:docMk/>
            <pc:sldMk cId="3491119629" sldId="259"/>
            <ac:spMk id="40" creationId="{57720DAB-38E5-43CD-B264-B5BAF9AF3411}"/>
          </ac:spMkLst>
        </pc:spChg>
        <pc:spChg chg="add mod">
          <ac:chgData name="Serbanescu Vlad Stefan" userId="6897fac21cdca164" providerId="LiveId" clId="{5A1611F8-49F9-402C-9549-3691B54A7A25}" dt="2022-04-13T08:11:26.638" v="549" actId="1076"/>
          <ac:spMkLst>
            <pc:docMk/>
            <pc:sldMk cId="3491119629" sldId="259"/>
            <ac:spMk id="42" creationId="{102434A6-7766-4F55-9AA9-9DA72B651389}"/>
          </ac:spMkLst>
        </pc:spChg>
        <pc:spChg chg="add mod">
          <ac:chgData name="Serbanescu Vlad Stefan" userId="6897fac21cdca164" providerId="LiveId" clId="{5A1611F8-49F9-402C-9549-3691B54A7A25}" dt="2022-04-21T13:42:31.516" v="557" actId="57"/>
          <ac:spMkLst>
            <pc:docMk/>
            <pc:sldMk cId="3491119629" sldId="259"/>
            <ac:spMk id="43" creationId="{0AF3B121-E793-4AA5-9F40-DB317E80362D}"/>
          </ac:spMkLst>
        </pc:spChg>
        <pc:spChg chg="add del">
          <ac:chgData name="Serbanescu Vlad Stefan" userId="6897fac21cdca164" providerId="LiveId" clId="{5A1611F8-49F9-402C-9549-3691B54A7A25}" dt="2022-04-13T08:05:34.890" v="33" actId="26606"/>
          <ac:spMkLst>
            <pc:docMk/>
            <pc:sldMk cId="3491119629" sldId="259"/>
            <ac:spMk id="73" creationId="{007891EC-4501-44ED-A8C8-B11B6DB767AB}"/>
          </ac:spMkLst>
        </pc:spChg>
        <pc:spChg chg="add del">
          <ac:chgData name="Serbanescu Vlad Stefan" userId="6897fac21cdca164" providerId="LiveId" clId="{5A1611F8-49F9-402C-9549-3691B54A7A25}" dt="2022-04-13T08:06:52.262" v="57" actId="26606"/>
          <ac:spMkLst>
            <pc:docMk/>
            <pc:sldMk cId="3491119629" sldId="259"/>
            <ac:spMk id="78" creationId="{657F69E0-C4B0-4BEC-A689-4F8D877F05D4}"/>
          </ac:spMkLst>
        </pc:spChg>
        <pc:spChg chg="add del">
          <ac:chgData name="Serbanescu Vlad Stefan" userId="6897fac21cdca164" providerId="LiveId" clId="{5A1611F8-49F9-402C-9549-3691B54A7A25}" dt="2022-04-13T08:06:52.262" v="57" actId="26606"/>
          <ac:spMkLst>
            <pc:docMk/>
            <pc:sldMk cId="3491119629" sldId="259"/>
            <ac:spMk id="80" creationId="{9F6380B4-6A1C-481E-8408-B4E6C75B9B81}"/>
          </ac:spMkLst>
        </pc:spChg>
        <pc:spChg chg="add del">
          <ac:chgData name="Serbanescu Vlad Stefan" userId="6897fac21cdca164" providerId="LiveId" clId="{5A1611F8-49F9-402C-9549-3691B54A7A25}" dt="2022-04-13T08:06:52.251" v="56" actId="26606"/>
          <ac:spMkLst>
            <pc:docMk/>
            <pc:sldMk cId="3491119629" sldId="259"/>
            <ac:spMk id="82" creationId="{C1DD1A8A-57D5-4A81-AD04-532B043C5611}"/>
          </ac:spMkLst>
        </pc:spChg>
        <pc:spChg chg="add del">
          <ac:chgData name="Serbanescu Vlad Stefan" userId="6897fac21cdca164" providerId="LiveId" clId="{5A1611F8-49F9-402C-9549-3691B54A7A25}" dt="2022-04-13T08:06:52.251" v="56" actId="26606"/>
          <ac:spMkLst>
            <pc:docMk/>
            <pc:sldMk cId="3491119629" sldId="259"/>
            <ac:spMk id="83" creationId="{007891EC-4501-44ED-A8C8-B11B6DB767AB}"/>
          </ac:spMkLst>
        </pc:spChg>
        <pc:spChg chg="add del">
          <ac:chgData name="Serbanescu Vlad Stefan" userId="6897fac21cdca164" providerId="LiveId" clId="{5A1611F8-49F9-402C-9549-3691B54A7A25}" dt="2022-04-13T08:06:36.924" v="46" actId="26606"/>
          <ac:spMkLst>
            <pc:docMk/>
            <pc:sldMk cId="3491119629" sldId="259"/>
            <ac:spMk id="85" creationId="{C1DD1A8A-57D5-4A81-AD04-532B043C5611}"/>
          </ac:spMkLst>
        </pc:spChg>
        <pc:spChg chg="add">
          <ac:chgData name="Serbanescu Vlad Stefan" userId="6897fac21cdca164" providerId="LiveId" clId="{5A1611F8-49F9-402C-9549-3691B54A7A25}" dt="2022-04-13T08:06:52.262" v="57" actId="26606"/>
          <ac:spMkLst>
            <pc:docMk/>
            <pc:sldMk cId="3491119629" sldId="259"/>
            <ac:spMk id="86" creationId="{71B2258F-86CA-4D4D-8270-BC05FCDEBFB3}"/>
          </ac:spMkLst>
        </pc:spChg>
        <pc:spChg chg="add del">
          <ac:chgData name="Serbanescu Vlad Stefan" userId="6897fac21cdca164" providerId="LiveId" clId="{5A1611F8-49F9-402C-9549-3691B54A7A25}" dt="2022-04-13T08:06:36.924" v="46" actId="26606"/>
          <ac:spMkLst>
            <pc:docMk/>
            <pc:sldMk cId="3491119629" sldId="259"/>
            <ac:spMk id="87" creationId="{007891EC-4501-44ED-A8C8-B11B6DB767AB}"/>
          </ac:spMkLst>
        </pc:spChg>
        <pc:spChg chg="add del">
          <ac:chgData name="Serbanescu Vlad Stefan" userId="6897fac21cdca164" providerId="LiveId" clId="{5A1611F8-49F9-402C-9549-3691B54A7A25}" dt="2022-04-13T08:06:37.994" v="48" actId="26606"/>
          <ac:spMkLst>
            <pc:docMk/>
            <pc:sldMk cId="3491119629" sldId="259"/>
            <ac:spMk id="89" creationId="{4E87FCFB-2CCE-460D-B3DD-557C8BD1B94A}"/>
          </ac:spMkLst>
        </pc:spChg>
        <pc:spChg chg="add del">
          <ac:chgData name="Serbanescu Vlad Stefan" userId="6897fac21cdca164" providerId="LiveId" clId="{5A1611F8-49F9-402C-9549-3691B54A7A25}" dt="2022-04-13T08:06:37.994" v="48" actId="26606"/>
          <ac:spMkLst>
            <pc:docMk/>
            <pc:sldMk cId="3491119629" sldId="259"/>
            <ac:spMk id="90" creationId="{8A95209C-5275-4E15-8EA7-7F42980ABF2D}"/>
          </ac:spMkLst>
        </pc:spChg>
        <pc:spChg chg="add del">
          <ac:chgData name="Serbanescu Vlad Stefan" userId="6897fac21cdca164" providerId="LiveId" clId="{5A1611F8-49F9-402C-9549-3691B54A7A25}" dt="2022-04-13T08:06:37.994" v="48" actId="26606"/>
          <ac:spMkLst>
            <pc:docMk/>
            <pc:sldMk cId="3491119629" sldId="259"/>
            <ac:spMk id="91" creationId="{4F2ED431-E304-4FF0-9F4E-032783C9D612}"/>
          </ac:spMkLst>
        </pc:spChg>
        <pc:spChg chg="add del">
          <ac:chgData name="Serbanescu Vlad Stefan" userId="6897fac21cdca164" providerId="LiveId" clId="{5A1611F8-49F9-402C-9549-3691B54A7A25}" dt="2022-04-13T08:06:39.106" v="50" actId="26606"/>
          <ac:spMkLst>
            <pc:docMk/>
            <pc:sldMk cId="3491119629" sldId="259"/>
            <ac:spMk id="93" creationId="{5A59F003-E00A-43F9-91DC-CC54E3B87466}"/>
          </ac:spMkLst>
        </pc:spChg>
        <pc:spChg chg="add del">
          <ac:chgData name="Serbanescu Vlad Stefan" userId="6897fac21cdca164" providerId="LiveId" clId="{5A1611F8-49F9-402C-9549-3691B54A7A25}" dt="2022-04-13T08:06:39.106" v="50" actId="26606"/>
          <ac:spMkLst>
            <pc:docMk/>
            <pc:sldMk cId="3491119629" sldId="259"/>
            <ac:spMk id="94" creationId="{D74A4382-E3AD-430A-9A1F-DFA3E0E77A7D}"/>
          </ac:spMkLst>
        </pc:spChg>
        <pc:spChg chg="add del">
          <ac:chgData name="Serbanescu Vlad Stefan" userId="6897fac21cdca164" providerId="LiveId" clId="{5A1611F8-49F9-402C-9549-3691B54A7A25}" dt="2022-04-13T08:06:39.106" v="50" actId="26606"/>
          <ac:spMkLst>
            <pc:docMk/>
            <pc:sldMk cId="3491119629" sldId="259"/>
            <ac:spMk id="95" creationId="{79F40191-0F44-4FD1-82CC-ACB507C14BE6}"/>
          </ac:spMkLst>
        </pc:spChg>
        <pc:spChg chg="add del">
          <ac:chgData name="Serbanescu Vlad Stefan" userId="6897fac21cdca164" providerId="LiveId" clId="{5A1611F8-49F9-402C-9549-3691B54A7A25}" dt="2022-04-13T08:06:40.161" v="52" actId="26606"/>
          <ac:spMkLst>
            <pc:docMk/>
            <pc:sldMk cId="3491119629" sldId="259"/>
            <ac:spMk id="97" creationId="{8D0D6D3E-D7F9-4591-9CA9-DDF4DB1F73DA}"/>
          </ac:spMkLst>
        </pc:spChg>
        <pc:spChg chg="add del">
          <ac:chgData name="Serbanescu Vlad Stefan" userId="6897fac21cdca164" providerId="LiveId" clId="{5A1611F8-49F9-402C-9549-3691B54A7A25}" dt="2022-04-13T08:06:40.161" v="52" actId="26606"/>
          <ac:spMkLst>
            <pc:docMk/>
            <pc:sldMk cId="3491119629" sldId="259"/>
            <ac:spMk id="98" creationId="{C4C9F2B0-1044-46EB-8AEB-C3BFFDE6C2CC}"/>
          </ac:spMkLst>
        </pc:spChg>
        <pc:spChg chg="add del">
          <ac:chgData name="Serbanescu Vlad Stefan" userId="6897fac21cdca164" providerId="LiveId" clId="{5A1611F8-49F9-402C-9549-3691B54A7A25}" dt="2022-04-13T08:06:40.161" v="52" actId="26606"/>
          <ac:spMkLst>
            <pc:docMk/>
            <pc:sldMk cId="3491119629" sldId="259"/>
            <ac:spMk id="99" creationId="{D28B54C3-B57B-472A-B96E-1FCB67093DC2}"/>
          </ac:spMkLst>
        </pc:spChg>
        <pc:spChg chg="add del">
          <ac:chgData name="Serbanescu Vlad Stefan" userId="6897fac21cdca164" providerId="LiveId" clId="{5A1611F8-49F9-402C-9549-3691B54A7A25}" dt="2022-04-13T08:06:40.161" v="52" actId="26606"/>
          <ac:spMkLst>
            <pc:docMk/>
            <pc:sldMk cId="3491119629" sldId="259"/>
            <ac:spMk id="100" creationId="{7DB3C429-F8DA-49B9-AF84-21996FCF78B5}"/>
          </ac:spMkLst>
        </pc:spChg>
        <pc:spChg chg="add del">
          <ac:chgData name="Serbanescu Vlad Stefan" userId="6897fac21cdca164" providerId="LiveId" clId="{5A1611F8-49F9-402C-9549-3691B54A7A25}" dt="2022-04-13T08:05:34.877" v="32" actId="26606"/>
          <ac:spMkLst>
            <pc:docMk/>
            <pc:sldMk cId="3491119629" sldId="259"/>
            <ac:spMk id="137" creationId="{71B2258F-86CA-4D4D-8270-BC05FCDEBFB3}"/>
          </ac:spMkLst>
        </pc:spChg>
        <pc:spChg chg="add del">
          <ac:chgData name="Serbanescu Vlad Stefan" userId="6897fac21cdca164" providerId="LiveId" clId="{5A1611F8-49F9-402C-9549-3691B54A7A25}" dt="2022-04-13T08:06:00.221" v="38" actId="26606"/>
          <ac:spMkLst>
            <pc:docMk/>
            <pc:sldMk cId="3491119629" sldId="259"/>
            <ac:spMk id="139" creationId="{AB58EF07-17C2-48CF-ABB0-EEF1F17CB8F0}"/>
          </ac:spMkLst>
        </pc:spChg>
        <pc:spChg chg="add del">
          <ac:chgData name="Serbanescu Vlad Stefan" userId="6897fac21cdca164" providerId="LiveId" clId="{5A1611F8-49F9-402C-9549-3691B54A7A25}" dt="2022-04-13T08:06:00.221" v="38" actId="26606"/>
          <ac:spMkLst>
            <pc:docMk/>
            <pc:sldMk cId="3491119629" sldId="259"/>
            <ac:spMk id="141" creationId="{AF2F604E-43BE-4DC3-B983-E071523364F8}"/>
          </ac:spMkLst>
        </pc:spChg>
        <pc:spChg chg="add del">
          <ac:chgData name="Serbanescu Vlad Stefan" userId="6897fac21cdca164" providerId="LiveId" clId="{5A1611F8-49F9-402C-9549-3691B54A7A25}" dt="2022-04-13T08:06:00.221" v="38" actId="26606"/>
          <ac:spMkLst>
            <pc:docMk/>
            <pc:sldMk cId="3491119629" sldId="259"/>
            <ac:spMk id="143" creationId="{08C9B587-E65E-4B52-B37C-ABEBB6E87928}"/>
          </ac:spMkLst>
        </pc:spChg>
        <pc:spChg chg="add del">
          <ac:chgData name="Serbanescu Vlad Stefan" userId="6897fac21cdca164" providerId="LiveId" clId="{5A1611F8-49F9-402C-9549-3691B54A7A25}" dt="2022-04-13T08:05:34.890" v="33" actId="26606"/>
          <ac:spMkLst>
            <pc:docMk/>
            <pc:sldMk cId="3491119629" sldId="259"/>
            <ac:spMk id="1028" creationId="{C1DD1A8A-57D5-4A81-AD04-532B043C5611}"/>
          </ac:spMkLst>
        </pc:spChg>
        <pc:spChg chg="add del">
          <ac:chgData name="Serbanescu Vlad Stefan" userId="6897fac21cdca164" providerId="LiveId" clId="{5A1611F8-49F9-402C-9549-3691B54A7A25}" dt="2022-04-13T08:06:00.221" v="38" actId="26606"/>
          <ac:spMkLst>
            <pc:docMk/>
            <pc:sldMk cId="3491119629" sldId="259"/>
            <ac:spMk id="1030" creationId="{0671A8AE-40A1-4631-A6B8-581AFF065482}"/>
          </ac:spMkLst>
        </pc:spChg>
        <pc:picChg chg="add del mod">
          <ac:chgData name="Serbanescu Vlad Stefan" userId="6897fac21cdca164" providerId="LiveId" clId="{5A1611F8-49F9-402C-9549-3691B54A7A25}" dt="2022-04-13T08:05:38.637" v="34" actId="478"/>
          <ac:picMkLst>
            <pc:docMk/>
            <pc:sldMk cId="3491119629" sldId="259"/>
            <ac:picMk id="5" creationId="{C627A0A9-803C-4730-962E-FFE5472B68AE}"/>
          </ac:picMkLst>
        </pc:picChg>
        <pc:picChg chg="add del mod ord">
          <ac:chgData name="Serbanescu Vlad Stefan" userId="6897fac21cdca164" providerId="LiveId" clId="{5A1611F8-49F9-402C-9549-3691B54A7A25}" dt="2022-04-13T08:06:01.750" v="39" actId="478"/>
          <ac:picMkLst>
            <pc:docMk/>
            <pc:sldMk cId="3491119629" sldId="259"/>
            <ac:picMk id="8" creationId="{C19F3443-1D99-4F60-B86B-72307F5E5195}"/>
          </ac:picMkLst>
        </pc:picChg>
        <pc:picChg chg="add mod ord">
          <ac:chgData name="Serbanescu Vlad Stefan" userId="6897fac21cdca164" providerId="LiveId" clId="{5A1611F8-49F9-402C-9549-3691B54A7A25}" dt="2022-04-13T08:08:47.205" v="520"/>
          <ac:picMkLst>
            <pc:docMk/>
            <pc:sldMk cId="3491119629" sldId="259"/>
            <ac:picMk id="9" creationId="{1C3E610D-2F1C-4C59-A026-E11837203443}"/>
          </ac:picMkLst>
        </pc:picChg>
        <pc:picChg chg="del">
          <ac:chgData name="Serbanescu Vlad Stefan" userId="6897fac21cdca164" providerId="LiveId" clId="{5A1611F8-49F9-402C-9549-3691B54A7A25}" dt="2022-04-13T08:02:32.024" v="4" actId="478"/>
          <ac:picMkLst>
            <pc:docMk/>
            <pc:sldMk cId="3491119629" sldId="259"/>
            <ac:picMk id="1026" creationId="{8C80BD6E-2EBA-4666-BE6C-057F5CB504C8}"/>
          </ac:picMkLst>
        </pc:picChg>
      </pc:sldChg>
      <pc:sldChg chg="del">
        <pc:chgData name="Serbanescu Vlad Stefan" userId="6897fac21cdca164" providerId="LiveId" clId="{5A1611F8-49F9-402C-9549-3691B54A7A25}" dt="2022-05-17T07:38:31.758" v="2334" actId="47"/>
        <pc:sldMkLst>
          <pc:docMk/>
          <pc:sldMk cId="358307290" sldId="260"/>
        </pc:sldMkLst>
      </pc:sldChg>
      <pc:sldChg chg="modSp mod">
        <pc:chgData name="Serbanescu Vlad Stefan" userId="6897fac21cdca164" providerId="LiveId" clId="{5A1611F8-49F9-402C-9549-3691B54A7A25}" dt="2022-05-23T15:31:40.440" v="4135" actId="27636"/>
        <pc:sldMkLst>
          <pc:docMk/>
          <pc:sldMk cId="3036203051" sldId="261"/>
        </pc:sldMkLst>
        <pc:spChg chg="mod">
          <ac:chgData name="Serbanescu Vlad Stefan" userId="6897fac21cdca164" providerId="LiveId" clId="{5A1611F8-49F9-402C-9549-3691B54A7A25}" dt="2022-05-23T15:31:40.440" v="4135" actId="27636"/>
          <ac:spMkLst>
            <pc:docMk/>
            <pc:sldMk cId="3036203051" sldId="261"/>
            <ac:spMk id="2" creationId="{3108C5A0-AC40-45AE-BA2C-BD4E1F9DEE28}"/>
          </ac:spMkLst>
        </pc:spChg>
        <pc:spChg chg="mod">
          <ac:chgData name="Serbanescu Vlad Stefan" userId="6897fac21cdca164" providerId="LiveId" clId="{5A1611F8-49F9-402C-9549-3691B54A7A25}" dt="2022-05-19T13:50:23.092" v="2370" actId="20577"/>
          <ac:spMkLst>
            <pc:docMk/>
            <pc:sldMk cId="3036203051" sldId="261"/>
            <ac:spMk id="3" creationId="{C9EB7D7C-24E4-4A52-9EFA-8828C769ED25}"/>
          </ac:spMkLst>
        </pc:spChg>
      </pc:sldChg>
      <pc:sldChg chg="addSp delSp modSp mod setClrOvrMap">
        <pc:chgData name="Serbanescu Vlad Stefan" userId="6897fac21cdca164" providerId="LiveId" clId="{5A1611F8-49F9-402C-9549-3691B54A7A25}" dt="2022-05-23T15:31:55.112" v="4136" actId="2711"/>
        <pc:sldMkLst>
          <pc:docMk/>
          <pc:sldMk cId="4179940815" sldId="262"/>
        </pc:sldMkLst>
        <pc:spChg chg="mod">
          <ac:chgData name="Serbanescu Vlad Stefan" userId="6897fac21cdca164" providerId="LiveId" clId="{5A1611F8-49F9-402C-9549-3691B54A7A25}" dt="2022-05-23T15:31:55.112" v="4136" actId="2711"/>
          <ac:spMkLst>
            <pc:docMk/>
            <pc:sldMk cId="4179940815" sldId="262"/>
            <ac:spMk id="2" creationId="{14F00585-3CED-4163-83CC-DC553460FE7E}"/>
          </ac:spMkLst>
        </pc:spChg>
        <pc:spChg chg="del">
          <ac:chgData name="Serbanescu Vlad Stefan" userId="6897fac21cdca164" providerId="LiveId" clId="{5A1611F8-49F9-402C-9549-3691B54A7A25}" dt="2022-05-20T06:58:41.416" v="2558" actId="26606"/>
          <ac:spMkLst>
            <pc:docMk/>
            <pc:sldMk cId="4179940815" sldId="262"/>
            <ac:spMk id="23" creationId="{7CB4857B-ED7C-444D-9F04-2F885114A1C2}"/>
          </ac:spMkLst>
        </pc:spChg>
        <pc:spChg chg="del">
          <ac:chgData name="Serbanescu Vlad Stefan" userId="6897fac21cdca164" providerId="LiveId" clId="{5A1611F8-49F9-402C-9549-3691B54A7A25}" dt="2022-05-20T06:58:41.416" v="2558" actId="26606"/>
          <ac:spMkLst>
            <pc:docMk/>
            <pc:sldMk cId="4179940815" sldId="262"/>
            <ac:spMk id="24" creationId="{D18046FB-44EA-4FD8-A585-EA09A319B2D0}"/>
          </ac:spMkLst>
        </pc:spChg>
        <pc:spChg chg="del">
          <ac:chgData name="Serbanescu Vlad Stefan" userId="6897fac21cdca164" providerId="LiveId" clId="{5A1611F8-49F9-402C-9549-3691B54A7A25}" dt="2022-05-20T06:58:41.416" v="2558" actId="26606"/>
          <ac:spMkLst>
            <pc:docMk/>
            <pc:sldMk cId="4179940815" sldId="262"/>
            <ac:spMk id="25" creationId="{479F5F2B-8B58-4140-AE6A-51F6C67B18D9}"/>
          </ac:spMkLst>
        </pc:spChg>
        <pc:spChg chg="mod">
          <ac:chgData name="Serbanescu Vlad Stefan" userId="6897fac21cdca164" providerId="LiveId" clId="{5A1611F8-49F9-402C-9549-3691B54A7A25}" dt="2022-05-20T07:00:29.764" v="2571"/>
          <ac:spMkLst>
            <pc:docMk/>
            <pc:sldMk cId="4179940815" sldId="262"/>
            <ac:spMk id="26" creationId="{1602E3BB-1865-4E2A-9EAD-08FDE0EDE7F1}"/>
          </ac:spMkLst>
        </pc:spChg>
        <pc:spChg chg="add del">
          <ac:chgData name="Serbanescu Vlad Stefan" userId="6897fac21cdca164" providerId="LiveId" clId="{5A1611F8-49F9-402C-9549-3691B54A7A25}" dt="2022-05-20T06:59:43.302" v="2570" actId="26606"/>
          <ac:spMkLst>
            <pc:docMk/>
            <pc:sldMk cId="4179940815" sldId="262"/>
            <ac:spMk id="31" creationId="{081EA652-8C6A-4E69-BEB9-170809474553}"/>
          </ac:spMkLst>
        </pc:spChg>
        <pc:spChg chg="add del">
          <ac:chgData name="Serbanescu Vlad Stefan" userId="6897fac21cdca164" providerId="LiveId" clId="{5A1611F8-49F9-402C-9549-3691B54A7A25}" dt="2022-05-20T06:59:43.302" v="2570" actId="26606"/>
          <ac:spMkLst>
            <pc:docMk/>
            <pc:sldMk cId="4179940815" sldId="262"/>
            <ac:spMk id="33" creationId="{5298780A-33B9-4EA2-8F67-DE68AD62841B}"/>
          </ac:spMkLst>
        </pc:spChg>
        <pc:spChg chg="add del">
          <ac:chgData name="Serbanescu Vlad Stefan" userId="6897fac21cdca164" providerId="LiveId" clId="{5A1611F8-49F9-402C-9549-3691B54A7A25}" dt="2022-05-20T06:59:43.302" v="2570" actId="26606"/>
          <ac:spMkLst>
            <pc:docMk/>
            <pc:sldMk cId="4179940815" sldId="262"/>
            <ac:spMk id="35" creationId="{7F488E8B-4E1E-4402-8935-D4E6C02615C7}"/>
          </ac:spMkLst>
        </pc:spChg>
        <pc:spChg chg="add del">
          <ac:chgData name="Serbanescu Vlad Stefan" userId="6897fac21cdca164" providerId="LiveId" clId="{5A1611F8-49F9-402C-9549-3691B54A7A25}" dt="2022-05-20T06:59:29.858" v="2561" actId="26606"/>
          <ac:spMkLst>
            <pc:docMk/>
            <pc:sldMk cId="4179940815" sldId="262"/>
            <ac:spMk id="40" creationId="{C5E6CFF1-2F42-4E10-9A97-F116F46F53FE}"/>
          </ac:spMkLst>
        </pc:spChg>
        <pc:spChg chg="add del">
          <ac:chgData name="Serbanescu Vlad Stefan" userId="6897fac21cdca164" providerId="LiveId" clId="{5A1611F8-49F9-402C-9549-3691B54A7A25}" dt="2022-05-20T06:59:32.082" v="2563" actId="26606"/>
          <ac:spMkLst>
            <pc:docMk/>
            <pc:sldMk cId="4179940815" sldId="262"/>
            <ac:spMk id="44" creationId="{04812C46-200A-4DEB-A05E-3ED6C68C2387}"/>
          </ac:spMkLst>
        </pc:spChg>
        <pc:spChg chg="add del">
          <ac:chgData name="Serbanescu Vlad Stefan" userId="6897fac21cdca164" providerId="LiveId" clId="{5A1611F8-49F9-402C-9549-3691B54A7A25}" dt="2022-05-20T06:59:32.082" v="2563" actId="26606"/>
          <ac:spMkLst>
            <pc:docMk/>
            <pc:sldMk cId="4179940815" sldId="262"/>
            <ac:spMk id="45" creationId="{D1EA859B-E555-4109-94F3-6700E046E008}"/>
          </ac:spMkLst>
        </pc:spChg>
        <pc:spChg chg="add del">
          <ac:chgData name="Serbanescu Vlad Stefan" userId="6897fac21cdca164" providerId="LiveId" clId="{5A1611F8-49F9-402C-9549-3691B54A7A25}" dt="2022-05-20T06:59:33.733" v="2565" actId="26606"/>
          <ac:spMkLst>
            <pc:docMk/>
            <pc:sldMk cId="4179940815" sldId="262"/>
            <ac:spMk id="47" creationId="{9228552E-C8B1-4A80-8448-0787CE0FC704}"/>
          </ac:spMkLst>
        </pc:spChg>
        <pc:spChg chg="add del">
          <ac:chgData name="Serbanescu Vlad Stefan" userId="6897fac21cdca164" providerId="LiveId" clId="{5A1611F8-49F9-402C-9549-3691B54A7A25}" dt="2022-05-20T06:59:36.860" v="2567" actId="26606"/>
          <ac:spMkLst>
            <pc:docMk/>
            <pc:sldMk cId="4179940815" sldId="262"/>
            <ac:spMk id="49" creationId="{4E5D7A6E-6A3C-47D5-9E3C-2B2912B27FCB}"/>
          </ac:spMkLst>
        </pc:spChg>
        <pc:spChg chg="add del">
          <ac:chgData name="Serbanescu Vlad Stefan" userId="6897fac21cdca164" providerId="LiveId" clId="{5A1611F8-49F9-402C-9549-3691B54A7A25}" dt="2022-05-20T06:59:36.860" v="2567" actId="26606"/>
          <ac:spMkLst>
            <pc:docMk/>
            <pc:sldMk cId="4179940815" sldId="262"/>
            <ac:spMk id="50" creationId="{00FC8FCF-E129-4C83-9129-9EA0CA7800C9}"/>
          </ac:spMkLst>
        </pc:spChg>
        <pc:spChg chg="add del">
          <ac:chgData name="Serbanescu Vlad Stefan" userId="6897fac21cdca164" providerId="LiveId" clId="{5A1611F8-49F9-402C-9549-3691B54A7A25}" dt="2022-05-20T06:59:36.860" v="2567" actId="26606"/>
          <ac:spMkLst>
            <pc:docMk/>
            <pc:sldMk cId="4179940815" sldId="262"/>
            <ac:spMk id="51" creationId="{D0951DA4-A228-47A4-9605-699745EDE205}"/>
          </ac:spMkLst>
        </pc:spChg>
        <pc:spChg chg="add del">
          <ac:chgData name="Serbanescu Vlad Stefan" userId="6897fac21cdca164" providerId="LiveId" clId="{5A1611F8-49F9-402C-9549-3691B54A7A25}" dt="2022-05-20T06:59:43.284" v="2569" actId="26606"/>
          <ac:spMkLst>
            <pc:docMk/>
            <pc:sldMk cId="4179940815" sldId="262"/>
            <ac:spMk id="53" creationId="{9228552E-C8B1-4A80-8448-0787CE0FC704}"/>
          </ac:spMkLst>
        </pc:spChg>
        <pc:spChg chg="add">
          <ac:chgData name="Serbanescu Vlad Stefan" userId="6897fac21cdca164" providerId="LiveId" clId="{5A1611F8-49F9-402C-9549-3691B54A7A25}" dt="2022-05-20T06:59:43.302" v="2570" actId="26606"/>
          <ac:spMkLst>
            <pc:docMk/>
            <pc:sldMk cId="4179940815" sldId="262"/>
            <ac:spMk id="55" creationId="{C5E6CFF1-2F42-4E10-9A97-F116F46F53FE}"/>
          </ac:spMkLst>
        </pc:spChg>
        <pc:picChg chg="add mod ord">
          <ac:chgData name="Serbanescu Vlad Stefan" userId="6897fac21cdca164" providerId="LiveId" clId="{5A1611F8-49F9-402C-9549-3691B54A7A25}" dt="2022-05-20T06:59:43.302" v="2570" actId="26606"/>
          <ac:picMkLst>
            <pc:docMk/>
            <pc:sldMk cId="4179940815" sldId="262"/>
            <ac:picMk id="10" creationId="{F4C6836C-16E9-61E4-75F4-0A75930074C2}"/>
          </ac:picMkLst>
        </pc:picChg>
        <pc:cxnChg chg="add del">
          <ac:chgData name="Serbanescu Vlad Stefan" userId="6897fac21cdca164" providerId="LiveId" clId="{5A1611F8-49F9-402C-9549-3691B54A7A25}" dt="2022-05-20T06:59:29.858" v="2561" actId="26606"/>
          <ac:cxnSpMkLst>
            <pc:docMk/>
            <pc:sldMk cId="4179940815" sldId="262"/>
            <ac:cxnSpMk id="42" creationId="{67182200-4859-4C8D-BCBB-55B245C28BA3}"/>
          </ac:cxnSpMkLst>
        </pc:cxnChg>
        <pc:cxnChg chg="add">
          <ac:chgData name="Serbanescu Vlad Stefan" userId="6897fac21cdca164" providerId="LiveId" clId="{5A1611F8-49F9-402C-9549-3691B54A7A25}" dt="2022-05-20T06:59:43.302" v="2570" actId="26606"/>
          <ac:cxnSpMkLst>
            <pc:docMk/>
            <pc:sldMk cId="4179940815" sldId="262"/>
            <ac:cxnSpMk id="56" creationId="{67182200-4859-4C8D-BCBB-55B245C28BA3}"/>
          </ac:cxnSpMkLst>
        </pc:cxnChg>
      </pc:sldChg>
      <pc:sldChg chg="del">
        <pc:chgData name="Serbanescu Vlad Stefan" userId="6897fac21cdca164" providerId="LiveId" clId="{5A1611F8-49F9-402C-9549-3691B54A7A25}" dt="2022-05-13T06:59:45.620" v="868" actId="47"/>
        <pc:sldMkLst>
          <pc:docMk/>
          <pc:sldMk cId="475735130" sldId="263"/>
        </pc:sldMkLst>
      </pc:sldChg>
      <pc:sldChg chg="addSp modSp add del mod setBg">
        <pc:chgData name="Serbanescu Vlad Stefan" userId="6897fac21cdca164" providerId="LiveId" clId="{5A1611F8-49F9-402C-9549-3691B54A7A25}" dt="2022-05-17T07:24:30.881" v="2236" actId="26606"/>
        <pc:sldMkLst>
          <pc:docMk/>
          <pc:sldMk cId="3102051774" sldId="263"/>
        </pc:sldMkLst>
        <pc:spChg chg="mod">
          <ac:chgData name="Serbanescu Vlad Stefan" userId="6897fac21cdca164" providerId="LiveId" clId="{5A1611F8-49F9-402C-9549-3691B54A7A25}" dt="2022-05-17T07:24:30.881" v="2236" actId="26606"/>
          <ac:spMkLst>
            <pc:docMk/>
            <pc:sldMk cId="3102051774" sldId="263"/>
            <ac:spMk id="2" creationId="{0AEF8F96-F1DF-AA43-68A2-035B6DB399A7}"/>
          </ac:spMkLst>
        </pc:spChg>
        <pc:spChg chg="mod">
          <ac:chgData name="Serbanescu Vlad Stefan" userId="6897fac21cdca164" providerId="LiveId" clId="{5A1611F8-49F9-402C-9549-3691B54A7A25}" dt="2022-05-17T07:24:30.881" v="2236" actId="26606"/>
          <ac:spMkLst>
            <pc:docMk/>
            <pc:sldMk cId="3102051774" sldId="263"/>
            <ac:spMk id="3" creationId="{ADED3928-19AF-6F46-716A-B0FF3D5232BC}"/>
          </ac:spMkLst>
        </pc:spChg>
        <pc:spChg chg="add">
          <ac:chgData name="Serbanescu Vlad Stefan" userId="6897fac21cdca164" providerId="LiveId" clId="{5A1611F8-49F9-402C-9549-3691B54A7A25}" dt="2022-05-17T07:24:30.881" v="2236" actId="26606"/>
          <ac:spMkLst>
            <pc:docMk/>
            <pc:sldMk cId="3102051774" sldId="263"/>
            <ac:spMk id="10" creationId="{5E39A796-BE83-48B1-B33F-35C4A32AAB57}"/>
          </ac:spMkLst>
        </pc:spChg>
        <pc:spChg chg="add">
          <ac:chgData name="Serbanescu Vlad Stefan" userId="6897fac21cdca164" providerId="LiveId" clId="{5A1611F8-49F9-402C-9549-3691B54A7A25}" dt="2022-05-17T07:24:30.881" v="2236" actId="26606"/>
          <ac:spMkLst>
            <pc:docMk/>
            <pc:sldMk cId="3102051774" sldId="263"/>
            <ac:spMk id="12" creationId="{72F84B47-E267-4194-8194-831DB7B5547F}"/>
          </ac:spMkLst>
        </pc:spChg>
        <pc:picChg chg="mod">
          <ac:chgData name="Serbanescu Vlad Stefan" userId="6897fac21cdca164" providerId="LiveId" clId="{5A1611F8-49F9-402C-9549-3691B54A7A25}" dt="2022-05-17T07:24:30.881" v="2236" actId="26606"/>
          <ac:picMkLst>
            <pc:docMk/>
            <pc:sldMk cId="3102051774" sldId="263"/>
            <ac:picMk id="5" creationId="{CF5CB902-D605-0E62-A4B4-AE92C014562A}"/>
          </ac:picMkLst>
        </pc:picChg>
      </pc:sldChg>
      <pc:sldChg chg="addSp delSp modSp mod setBg addAnim delAnim modAnim setClrOvrMap">
        <pc:chgData name="Serbanescu Vlad Stefan" userId="6897fac21cdca164" providerId="LiveId" clId="{5A1611F8-49F9-402C-9549-3691B54A7A25}" dt="2022-05-17T07:48:36.612" v="2367"/>
        <pc:sldMkLst>
          <pc:docMk/>
          <pc:sldMk cId="4129100565" sldId="264"/>
        </pc:sldMkLst>
        <pc:spChg chg="mod">
          <ac:chgData name="Serbanescu Vlad Stefan" userId="6897fac21cdca164" providerId="LiveId" clId="{5A1611F8-49F9-402C-9549-3691B54A7A25}" dt="2022-05-17T07:46:19.112" v="2365" actId="1076"/>
          <ac:spMkLst>
            <pc:docMk/>
            <pc:sldMk cId="4129100565" sldId="264"/>
            <ac:spMk id="2" creationId="{E4A14D0E-ABB5-4EDD-8F25-850C535E5B2A}"/>
          </ac:spMkLst>
        </pc:spChg>
        <pc:spChg chg="add del">
          <ac:chgData name="Serbanescu Vlad Stefan" userId="6897fac21cdca164" providerId="LiveId" clId="{5A1611F8-49F9-402C-9549-3691B54A7A25}" dt="2022-05-17T07:43:42.646" v="2346" actId="26606"/>
          <ac:spMkLst>
            <pc:docMk/>
            <pc:sldMk cId="4129100565" sldId="264"/>
            <ac:spMk id="9" creationId="{86295E7F-EA66-480B-B001-C8BE7CD61903}"/>
          </ac:spMkLst>
        </pc:spChg>
        <pc:spChg chg="add del">
          <ac:chgData name="Serbanescu Vlad Stefan" userId="6897fac21cdca164" providerId="LiveId" clId="{5A1611F8-49F9-402C-9549-3691B54A7A25}" dt="2022-05-17T07:44:46.917" v="2360" actId="26606"/>
          <ac:spMkLst>
            <pc:docMk/>
            <pc:sldMk cId="4129100565" sldId="264"/>
            <ac:spMk id="23" creationId="{7383B190-6BFB-422F-B667-06B7B25F096A}"/>
          </ac:spMkLst>
        </pc:spChg>
        <pc:spChg chg="add">
          <ac:chgData name="Serbanescu Vlad Stefan" userId="6897fac21cdca164" providerId="LiveId" clId="{5A1611F8-49F9-402C-9549-3691B54A7A25}" dt="2022-05-17T07:44:57.942" v="2363" actId="26606"/>
          <ac:spMkLst>
            <pc:docMk/>
            <pc:sldMk cId="4129100565" sldId="264"/>
            <ac:spMk id="25" creationId="{279CAF82-0ECF-42BE-8F37-F71941E5D410}"/>
          </ac:spMkLst>
        </pc:spChg>
        <pc:spChg chg="add del">
          <ac:chgData name="Serbanescu Vlad Stefan" userId="6897fac21cdca164" providerId="LiveId" clId="{5A1611F8-49F9-402C-9549-3691B54A7A25}" dt="2022-05-17T07:44:57.885" v="2362" actId="26606"/>
          <ac:spMkLst>
            <pc:docMk/>
            <pc:sldMk cId="4129100565" sldId="264"/>
            <ac:spMk id="26" creationId="{82B0BD37-87F5-4DDB-B767-20FA06048900}"/>
          </ac:spMkLst>
        </pc:spChg>
        <pc:spChg chg="add del">
          <ac:chgData name="Serbanescu Vlad Stefan" userId="6897fac21cdca164" providerId="LiveId" clId="{5A1611F8-49F9-402C-9549-3691B54A7A25}" dt="2022-05-17T07:44:57.885" v="2362" actId="26606"/>
          <ac:spMkLst>
            <pc:docMk/>
            <pc:sldMk cId="4129100565" sldId="264"/>
            <ac:spMk id="27" creationId="{ADFE5C4E-0B5D-4AB5-9877-3993F84A3D4D}"/>
          </ac:spMkLst>
        </pc:spChg>
        <pc:spChg chg="add del">
          <ac:chgData name="Serbanescu Vlad Stefan" userId="6897fac21cdca164" providerId="LiveId" clId="{5A1611F8-49F9-402C-9549-3691B54A7A25}" dt="2022-05-17T07:44:57.885" v="2362" actId="26606"/>
          <ac:spMkLst>
            <pc:docMk/>
            <pc:sldMk cId="4129100565" sldId="264"/>
            <ac:spMk id="28" creationId="{06048CCE-094B-4948-B61B-DE627F176712}"/>
          </ac:spMkLst>
        </pc:spChg>
        <pc:spChg chg="add">
          <ac:chgData name="Serbanescu Vlad Stefan" userId="6897fac21cdca164" providerId="LiveId" clId="{5A1611F8-49F9-402C-9549-3691B54A7A25}" dt="2022-05-17T07:44:57.942" v="2363" actId="26606"/>
          <ac:spMkLst>
            <pc:docMk/>
            <pc:sldMk cId="4129100565" sldId="264"/>
            <ac:spMk id="33" creationId="{489B7BFD-8F45-4093-AD9C-91B15B0503D9}"/>
          </ac:spMkLst>
        </pc:spChg>
        <pc:spChg chg="add">
          <ac:chgData name="Serbanescu Vlad Stefan" userId="6897fac21cdca164" providerId="LiveId" clId="{5A1611F8-49F9-402C-9549-3691B54A7A25}" dt="2022-05-17T07:44:57.942" v="2363" actId="26606"/>
          <ac:spMkLst>
            <pc:docMk/>
            <pc:sldMk cId="4129100565" sldId="264"/>
            <ac:spMk id="40" creationId="{498F8FF6-43B4-494A-AF8F-123A4983EDF7}"/>
          </ac:spMkLst>
        </pc:spChg>
        <pc:spChg chg="add">
          <ac:chgData name="Serbanescu Vlad Stefan" userId="6897fac21cdca164" providerId="LiveId" clId="{5A1611F8-49F9-402C-9549-3691B54A7A25}" dt="2022-05-17T07:44:57.942" v="2363" actId="26606"/>
          <ac:spMkLst>
            <pc:docMk/>
            <pc:sldMk cId="4129100565" sldId="264"/>
            <ac:spMk id="47" creationId="{FE7142A8-393B-47A8-A092-8716623629BC}"/>
          </ac:spMkLst>
        </pc:spChg>
        <pc:spChg chg="add">
          <ac:chgData name="Serbanescu Vlad Stefan" userId="6897fac21cdca164" providerId="LiveId" clId="{5A1611F8-49F9-402C-9549-3691B54A7A25}" dt="2022-05-17T07:44:57.942" v="2363" actId="26606"/>
          <ac:spMkLst>
            <pc:docMk/>
            <pc:sldMk cId="4129100565" sldId="264"/>
            <ac:spMk id="48" creationId="{033BC44A-0661-43B4-9C14-FD5963C226AE}"/>
          </ac:spMkLst>
        </pc:spChg>
        <pc:spChg chg="add">
          <ac:chgData name="Serbanescu Vlad Stefan" userId="6897fac21cdca164" providerId="LiveId" clId="{5A1611F8-49F9-402C-9549-3691B54A7A25}" dt="2022-05-17T07:44:57.942" v="2363" actId="26606"/>
          <ac:spMkLst>
            <pc:docMk/>
            <pc:sldMk cId="4129100565" sldId="264"/>
            <ac:spMk id="49" creationId="{EA14E168-70E6-4C9F-BB61-FCF0AF368976}"/>
          </ac:spMkLst>
        </pc:spChg>
        <pc:spChg chg="add">
          <ac:chgData name="Serbanescu Vlad Stefan" userId="6897fac21cdca164" providerId="LiveId" clId="{5A1611F8-49F9-402C-9549-3691B54A7A25}" dt="2022-05-17T07:44:57.942" v="2363" actId="26606"/>
          <ac:spMkLst>
            <pc:docMk/>
            <pc:sldMk cId="4129100565" sldId="264"/>
            <ac:spMk id="50" creationId="{BF7B0E8E-1D1E-4BA4-A360-D8A1FF31E436}"/>
          </ac:spMkLst>
        </pc:spChg>
        <pc:grpChg chg="add">
          <ac:chgData name="Serbanescu Vlad Stefan" userId="6897fac21cdca164" providerId="LiveId" clId="{5A1611F8-49F9-402C-9549-3691B54A7A25}" dt="2022-05-17T07:44:57.942" v="2363" actId="26606"/>
          <ac:grpSpMkLst>
            <pc:docMk/>
            <pc:sldMk cId="4129100565" sldId="264"/>
            <ac:grpSpMk id="34" creationId="{9D69F773-8C5C-486C-B033-51C7BB3B3668}"/>
          </ac:grpSpMkLst>
        </pc:grpChg>
        <pc:grpChg chg="add">
          <ac:chgData name="Serbanescu Vlad Stefan" userId="6897fac21cdca164" providerId="LiveId" clId="{5A1611F8-49F9-402C-9549-3691B54A7A25}" dt="2022-05-17T07:44:57.942" v="2363" actId="26606"/>
          <ac:grpSpMkLst>
            <pc:docMk/>
            <pc:sldMk cId="4129100565" sldId="264"/>
            <ac:grpSpMk id="41" creationId="{EEC0EF42-FB7F-40F4-9F83-19A3651C7458}"/>
          </ac:grpSpMkLst>
        </pc:grpChg>
        <pc:grpChg chg="add">
          <ac:chgData name="Serbanescu Vlad Stefan" userId="6897fac21cdca164" providerId="LiveId" clId="{5A1611F8-49F9-402C-9549-3691B54A7A25}" dt="2022-05-17T07:44:57.942" v="2363" actId="26606"/>
          <ac:grpSpMkLst>
            <pc:docMk/>
            <pc:sldMk cId="4129100565" sldId="264"/>
            <ac:grpSpMk id="51" creationId="{FB9739EB-7F66-433D-841F-AB3CD18700B7}"/>
          </ac:grpSpMkLst>
        </pc:grpChg>
        <pc:picChg chg="add del mod">
          <ac:chgData name="Serbanescu Vlad Stefan" userId="6897fac21cdca164" providerId="LiveId" clId="{5A1611F8-49F9-402C-9549-3691B54A7A25}" dt="2022-05-17T07:43:45.079" v="2347" actId="478"/>
          <ac:picMkLst>
            <pc:docMk/>
            <pc:sldMk cId="4129100565" sldId="264"/>
            <ac:picMk id="4" creationId="{192ADAA9-7342-AE48-72E8-C5BFD5A610F7}"/>
          </ac:picMkLst>
        </pc:picChg>
        <pc:picChg chg="add mod ord">
          <ac:chgData name="Serbanescu Vlad Stefan" userId="6897fac21cdca164" providerId="LiveId" clId="{5A1611F8-49F9-402C-9549-3691B54A7A25}" dt="2022-05-17T07:44:57.942" v="2363" actId="26606"/>
          <ac:picMkLst>
            <pc:docMk/>
            <pc:sldMk cId="4129100565" sldId="264"/>
            <ac:picMk id="6" creationId="{0C4C1618-B754-05C0-23E9-7FB7FE15DF45}"/>
          </ac:picMkLst>
        </pc:picChg>
        <pc:picChg chg="add mod ord">
          <ac:chgData name="Serbanescu Vlad Stefan" userId="6897fac21cdca164" providerId="LiveId" clId="{5A1611F8-49F9-402C-9549-3691B54A7A25}" dt="2022-05-17T07:44:57.942" v="2363" actId="26606"/>
          <ac:picMkLst>
            <pc:docMk/>
            <pc:sldMk cId="4129100565" sldId="264"/>
            <ac:picMk id="8" creationId="{9D21CEE1-C9BF-F0FA-9CAA-A4FA8D39860B}"/>
          </ac:picMkLst>
        </pc:picChg>
        <pc:picChg chg="add mod">
          <ac:chgData name="Serbanescu Vlad Stefan" userId="6897fac21cdca164" providerId="LiveId" clId="{5A1611F8-49F9-402C-9549-3691B54A7A25}" dt="2022-05-17T07:44:57.942" v="2363" actId="26606"/>
          <ac:picMkLst>
            <pc:docMk/>
            <pc:sldMk cId="4129100565" sldId="264"/>
            <ac:picMk id="12" creationId="{4536751A-B8A6-25A7-6714-2DB1B807A5DD}"/>
          </ac:picMkLst>
        </pc:picChg>
        <pc:cxnChg chg="add del">
          <ac:chgData name="Serbanescu Vlad Stefan" userId="6897fac21cdca164" providerId="LiveId" clId="{5A1611F8-49F9-402C-9549-3691B54A7A25}" dt="2022-05-17T07:43:42.646" v="2346" actId="26606"/>
          <ac:cxnSpMkLst>
            <pc:docMk/>
            <pc:sldMk cId="4129100565" sldId="264"/>
            <ac:cxnSpMk id="11" creationId="{E126E481-B945-4179-BD79-05E96E9B29E1}"/>
          </ac:cxnSpMkLst>
        </pc:cxnChg>
        <pc:cxnChg chg="add del">
          <ac:chgData name="Serbanescu Vlad Stefan" userId="6897fac21cdca164" providerId="LiveId" clId="{5A1611F8-49F9-402C-9549-3691B54A7A25}" dt="2022-05-17T07:44:33.491" v="2358" actId="26606"/>
          <ac:cxnSpMkLst>
            <pc:docMk/>
            <pc:sldMk cId="4129100565" sldId="264"/>
            <ac:cxnSpMk id="17" creationId="{C800968E-0A99-46C4-A9B2-6A63AC66F4B0}"/>
          </ac:cxnSpMkLst>
        </pc:cxnChg>
        <pc:cxnChg chg="add del">
          <ac:chgData name="Serbanescu Vlad Stefan" userId="6897fac21cdca164" providerId="LiveId" clId="{5A1611F8-49F9-402C-9549-3691B54A7A25}" dt="2022-05-17T07:44:33.491" v="2358" actId="26606"/>
          <ac:cxnSpMkLst>
            <pc:docMk/>
            <pc:sldMk cId="4129100565" sldId="264"/>
            <ac:cxnSpMk id="19" creationId="{0627B73E-D784-4780-AA33-DCDFE7DA16ED}"/>
          </ac:cxnSpMkLst>
        </pc:cxnChg>
        <pc:cxnChg chg="add del">
          <ac:chgData name="Serbanescu Vlad Stefan" userId="6897fac21cdca164" providerId="LiveId" clId="{5A1611F8-49F9-402C-9549-3691B54A7A25}" dt="2022-05-17T07:44:33.491" v="2358" actId="26606"/>
          <ac:cxnSpMkLst>
            <pc:docMk/>
            <pc:sldMk cId="4129100565" sldId="264"/>
            <ac:cxnSpMk id="21" creationId="{EBAD6A72-88E8-42F7-88B9-CAF744536BE4}"/>
          </ac:cxnSpMkLst>
        </pc:cxnChg>
        <pc:cxnChg chg="add del">
          <ac:chgData name="Serbanescu Vlad Stefan" userId="6897fac21cdca164" providerId="LiveId" clId="{5A1611F8-49F9-402C-9549-3691B54A7A25}" dt="2022-05-17T07:44:46.917" v="2360" actId="26606"/>
          <ac:cxnSpMkLst>
            <pc:docMk/>
            <pc:sldMk cId="4129100565" sldId="264"/>
            <ac:cxnSpMk id="24" creationId="{ED28E597-4AF8-4D69-A9AB-A1EDC6156B04}"/>
          </ac:cxnSpMkLst>
        </pc:cxnChg>
        <pc:cxnChg chg="add del">
          <ac:chgData name="Serbanescu Vlad Stefan" userId="6897fac21cdca164" providerId="LiveId" clId="{5A1611F8-49F9-402C-9549-3691B54A7A25}" dt="2022-05-17T07:44:57.885" v="2362" actId="26606"/>
          <ac:cxnSpMkLst>
            <pc:docMk/>
            <pc:sldMk cId="4129100565" sldId="264"/>
            <ac:cxnSpMk id="29" creationId="{5BB48934-4796-4249-B64C-EE2375977B5E}"/>
          </ac:cxnSpMkLst>
        </pc:cxnChg>
      </pc:sldChg>
      <pc:sldChg chg="del">
        <pc:chgData name="Serbanescu Vlad Stefan" userId="6897fac21cdca164" providerId="LiveId" clId="{5A1611F8-49F9-402C-9549-3691B54A7A25}" dt="2022-05-17T07:38:27.798" v="2331" actId="47"/>
        <pc:sldMkLst>
          <pc:docMk/>
          <pc:sldMk cId="1273254013" sldId="265"/>
        </pc:sldMkLst>
      </pc:sldChg>
      <pc:sldChg chg="add del setBg">
        <pc:chgData name="Serbanescu Vlad Stefan" userId="6897fac21cdca164" providerId="LiveId" clId="{5A1611F8-49F9-402C-9549-3691B54A7A25}" dt="2022-05-24T19:22:52.542" v="4154" actId="47"/>
        <pc:sldMkLst>
          <pc:docMk/>
          <pc:sldMk cId="0" sldId="266"/>
        </pc:sldMkLst>
      </pc:sldChg>
      <pc:sldChg chg="del">
        <pc:chgData name="Serbanescu Vlad Stefan" userId="6897fac21cdca164" providerId="LiveId" clId="{5A1611F8-49F9-402C-9549-3691B54A7A25}" dt="2022-05-17T07:38:28.956" v="2332" actId="47"/>
        <pc:sldMkLst>
          <pc:docMk/>
          <pc:sldMk cId="3150924353" sldId="266"/>
        </pc:sldMkLst>
      </pc:sldChg>
      <pc:sldChg chg="del">
        <pc:chgData name="Serbanescu Vlad Stefan" userId="6897fac21cdca164" providerId="LiveId" clId="{5A1611F8-49F9-402C-9549-3691B54A7A25}" dt="2022-05-17T07:38:30.060" v="2333" actId="47"/>
        <pc:sldMkLst>
          <pc:docMk/>
          <pc:sldMk cId="271737938" sldId="267"/>
        </pc:sldMkLst>
      </pc:sldChg>
      <pc:sldChg chg="ord">
        <pc:chgData name="Serbanescu Vlad Stefan" userId="6897fac21cdca164" providerId="LiveId" clId="{5A1611F8-49F9-402C-9549-3691B54A7A25}" dt="2022-05-17T07:31:23.752" v="2274"/>
        <pc:sldMkLst>
          <pc:docMk/>
          <pc:sldMk cId="548496082" sldId="268"/>
        </pc:sldMkLst>
      </pc:sldChg>
      <pc:sldChg chg="modSp mod">
        <pc:chgData name="Serbanescu Vlad Stefan" userId="6897fac21cdca164" providerId="LiveId" clId="{5A1611F8-49F9-402C-9549-3691B54A7A25}" dt="2022-05-23T14:41:22.512" v="4016" actId="2711"/>
        <pc:sldMkLst>
          <pc:docMk/>
          <pc:sldMk cId="3715874267" sldId="269"/>
        </pc:sldMkLst>
        <pc:spChg chg="mod">
          <ac:chgData name="Serbanescu Vlad Stefan" userId="6897fac21cdca164" providerId="LiveId" clId="{5A1611F8-49F9-402C-9549-3691B54A7A25}" dt="2022-05-23T14:41:22.512" v="4016" actId="2711"/>
          <ac:spMkLst>
            <pc:docMk/>
            <pc:sldMk cId="3715874267" sldId="269"/>
            <ac:spMk id="2" creationId="{F57ABA35-C8DC-4BD1-ABAA-07C8973FCBE5}"/>
          </ac:spMkLst>
        </pc:spChg>
      </pc:sldChg>
      <pc:sldChg chg="addSp delSp modSp add mod setBg setClrOvrMap">
        <pc:chgData name="Serbanescu Vlad Stefan" userId="6897fac21cdca164" providerId="LiveId" clId="{5A1611F8-49F9-402C-9549-3691B54A7A25}" dt="2022-05-24T15:57:03.920" v="4143" actId="403"/>
        <pc:sldMkLst>
          <pc:docMk/>
          <pc:sldMk cId="1270200935" sldId="270"/>
        </pc:sldMkLst>
        <pc:spChg chg="mod ord">
          <ac:chgData name="Serbanescu Vlad Stefan" userId="6897fac21cdca164" providerId="LiveId" clId="{5A1611F8-49F9-402C-9549-3691B54A7A25}" dt="2022-05-17T07:32:51.373" v="2283" actId="26606"/>
          <ac:spMkLst>
            <pc:docMk/>
            <pc:sldMk cId="1270200935" sldId="270"/>
            <ac:spMk id="2" creationId="{8FC3CAEA-04E1-9764-743E-DED7004975A0}"/>
          </ac:spMkLst>
        </pc:spChg>
        <pc:spChg chg="mod">
          <ac:chgData name="Serbanescu Vlad Stefan" userId="6897fac21cdca164" providerId="LiveId" clId="{5A1611F8-49F9-402C-9549-3691B54A7A25}" dt="2022-05-24T15:57:03.920" v="4143" actId="403"/>
          <ac:spMkLst>
            <pc:docMk/>
            <pc:sldMk cId="1270200935" sldId="270"/>
            <ac:spMk id="4" creationId="{66852FA3-0C53-1C3D-CE48-67F3DD40E39A}"/>
          </ac:spMkLst>
        </pc:spChg>
        <pc:spChg chg="add del">
          <ac:chgData name="Serbanescu Vlad Stefan" userId="6897fac21cdca164" providerId="LiveId" clId="{5A1611F8-49F9-402C-9549-3691B54A7A25}" dt="2022-05-17T07:32:38.184" v="2276" actId="26606"/>
          <ac:spMkLst>
            <pc:docMk/>
            <pc:sldMk cId="1270200935" sldId="270"/>
            <ac:spMk id="16" creationId="{9AA72BD9-2C5A-4EDC-931F-5AA08EACA0F3}"/>
          </ac:spMkLst>
        </pc:spChg>
        <pc:spChg chg="add del">
          <ac:chgData name="Serbanescu Vlad Stefan" userId="6897fac21cdca164" providerId="LiveId" clId="{5A1611F8-49F9-402C-9549-3691B54A7A25}" dt="2022-05-17T07:32:38.184" v="2276" actId="26606"/>
          <ac:spMkLst>
            <pc:docMk/>
            <pc:sldMk cId="1270200935" sldId="270"/>
            <ac:spMk id="18" creationId="{DD3981AC-7B61-4947-BCF3-F7AA7FA385B9}"/>
          </ac:spMkLst>
        </pc:spChg>
        <pc:spChg chg="add del">
          <ac:chgData name="Serbanescu Vlad Stefan" userId="6897fac21cdca164" providerId="LiveId" clId="{5A1611F8-49F9-402C-9549-3691B54A7A25}" dt="2022-05-17T07:32:38.184" v="2276" actId="26606"/>
          <ac:spMkLst>
            <pc:docMk/>
            <pc:sldMk cId="1270200935" sldId="270"/>
            <ac:spMk id="20" creationId="{55D4142C-5077-457F-A6AD-3FECFDB39685}"/>
          </ac:spMkLst>
        </pc:spChg>
        <pc:spChg chg="add del">
          <ac:chgData name="Serbanescu Vlad Stefan" userId="6897fac21cdca164" providerId="LiveId" clId="{5A1611F8-49F9-402C-9549-3691B54A7A25}" dt="2022-05-17T07:32:38.184" v="2276" actId="26606"/>
          <ac:spMkLst>
            <pc:docMk/>
            <pc:sldMk cId="1270200935" sldId="270"/>
            <ac:spMk id="22" creationId="{7A5F0580-5EE9-419F-96EE-B6529EF6E7D0}"/>
          </ac:spMkLst>
        </pc:spChg>
        <pc:spChg chg="add del">
          <ac:chgData name="Serbanescu Vlad Stefan" userId="6897fac21cdca164" providerId="LiveId" clId="{5A1611F8-49F9-402C-9549-3691B54A7A25}" dt="2022-05-17T07:32:40.842" v="2278" actId="26606"/>
          <ac:spMkLst>
            <pc:docMk/>
            <pc:sldMk cId="1270200935" sldId="270"/>
            <ac:spMk id="43" creationId="{A81E7530-396C-45F0-92F4-A885648D1631}"/>
          </ac:spMkLst>
        </pc:spChg>
        <pc:spChg chg="add del">
          <ac:chgData name="Serbanescu Vlad Stefan" userId="6897fac21cdca164" providerId="LiveId" clId="{5A1611F8-49F9-402C-9549-3691B54A7A25}" dt="2022-05-17T07:32:40.842" v="2278" actId="26606"/>
          <ac:spMkLst>
            <pc:docMk/>
            <pc:sldMk cId="1270200935" sldId="270"/>
            <ac:spMk id="44" creationId="{D9F5512A-48E1-4C07-B75E-3CCC517B6804}"/>
          </ac:spMkLst>
        </pc:spChg>
        <pc:spChg chg="add del">
          <ac:chgData name="Serbanescu Vlad Stefan" userId="6897fac21cdca164" providerId="LiveId" clId="{5A1611F8-49F9-402C-9549-3691B54A7A25}" dt="2022-05-17T07:32:40.842" v="2278" actId="26606"/>
          <ac:spMkLst>
            <pc:docMk/>
            <pc:sldMk cId="1270200935" sldId="270"/>
            <ac:spMk id="45" creationId="{7316481C-0A49-4796-812B-0D64F063B720}"/>
          </ac:spMkLst>
        </pc:spChg>
        <pc:spChg chg="add del">
          <ac:chgData name="Serbanescu Vlad Stefan" userId="6897fac21cdca164" providerId="LiveId" clId="{5A1611F8-49F9-402C-9549-3691B54A7A25}" dt="2022-05-17T07:32:40.842" v="2278" actId="26606"/>
          <ac:spMkLst>
            <pc:docMk/>
            <pc:sldMk cId="1270200935" sldId="270"/>
            <ac:spMk id="46" creationId="{A5271697-90F1-4A23-8EF2-0179F2EAFACB}"/>
          </ac:spMkLst>
        </pc:spChg>
        <pc:spChg chg="add del">
          <ac:chgData name="Serbanescu Vlad Stefan" userId="6897fac21cdca164" providerId="LiveId" clId="{5A1611F8-49F9-402C-9549-3691B54A7A25}" dt="2022-05-17T07:32:49.970" v="2280" actId="26606"/>
          <ac:spMkLst>
            <pc:docMk/>
            <pc:sldMk cId="1270200935" sldId="270"/>
            <ac:spMk id="49" creationId="{5E8D2E83-FB3A-40E7-A9E5-7AB389D612B4}"/>
          </ac:spMkLst>
        </pc:spChg>
        <pc:spChg chg="add del">
          <ac:chgData name="Serbanescu Vlad Stefan" userId="6897fac21cdca164" providerId="LiveId" clId="{5A1611F8-49F9-402C-9549-3691B54A7A25}" dt="2022-05-17T07:32:51.364" v="2282" actId="26606"/>
          <ac:spMkLst>
            <pc:docMk/>
            <pc:sldMk cId="1270200935" sldId="270"/>
            <ac:spMk id="51" creationId="{9AA72BD9-2C5A-4EDC-931F-5AA08EACA0F3}"/>
          </ac:spMkLst>
        </pc:spChg>
        <pc:spChg chg="add del">
          <ac:chgData name="Serbanescu Vlad Stefan" userId="6897fac21cdca164" providerId="LiveId" clId="{5A1611F8-49F9-402C-9549-3691B54A7A25}" dt="2022-05-17T07:32:51.364" v="2282" actId="26606"/>
          <ac:spMkLst>
            <pc:docMk/>
            <pc:sldMk cId="1270200935" sldId="270"/>
            <ac:spMk id="52" creationId="{DD3981AC-7B61-4947-BCF3-F7AA7FA385B9}"/>
          </ac:spMkLst>
        </pc:spChg>
        <pc:spChg chg="add del">
          <ac:chgData name="Serbanescu Vlad Stefan" userId="6897fac21cdca164" providerId="LiveId" clId="{5A1611F8-49F9-402C-9549-3691B54A7A25}" dt="2022-05-17T07:32:51.364" v="2282" actId="26606"/>
          <ac:spMkLst>
            <pc:docMk/>
            <pc:sldMk cId="1270200935" sldId="270"/>
            <ac:spMk id="53" creationId="{55D4142C-5077-457F-A6AD-3FECFDB39685}"/>
          </ac:spMkLst>
        </pc:spChg>
        <pc:spChg chg="add del">
          <ac:chgData name="Serbanescu Vlad Stefan" userId="6897fac21cdca164" providerId="LiveId" clId="{5A1611F8-49F9-402C-9549-3691B54A7A25}" dt="2022-05-17T07:32:51.364" v="2282" actId="26606"/>
          <ac:spMkLst>
            <pc:docMk/>
            <pc:sldMk cId="1270200935" sldId="270"/>
            <ac:spMk id="54" creationId="{7A5F0580-5EE9-419F-96EE-B6529EF6E7D0}"/>
          </ac:spMkLst>
        </pc:spChg>
        <pc:spChg chg="add">
          <ac:chgData name="Serbanescu Vlad Stefan" userId="6897fac21cdca164" providerId="LiveId" clId="{5A1611F8-49F9-402C-9549-3691B54A7A25}" dt="2022-05-17T07:32:51.373" v="2283" actId="26606"/>
          <ac:spMkLst>
            <pc:docMk/>
            <pc:sldMk cId="1270200935" sldId="270"/>
            <ac:spMk id="56" creationId="{5E8D2E83-FB3A-40E7-A9E5-7AB389D612B4}"/>
          </ac:spMkLst>
        </pc:spChg>
        <pc:grpChg chg="add del">
          <ac:chgData name="Serbanescu Vlad Stefan" userId="6897fac21cdca164" providerId="LiveId" clId="{5A1611F8-49F9-402C-9549-3691B54A7A25}" dt="2022-05-17T07:32:40.842" v="2278" actId="26606"/>
          <ac:grpSpMkLst>
            <pc:docMk/>
            <pc:sldMk cId="1270200935" sldId="270"/>
            <ac:grpSpMk id="47" creationId="{81DE8B58-F373-409E-A253-4380A66091D4}"/>
          </ac:grpSpMkLst>
        </pc:grpChg>
        <pc:picChg chg="mod">
          <ac:chgData name="Serbanescu Vlad Stefan" userId="6897fac21cdca164" providerId="LiveId" clId="{5A1611F8-49F9-402C-9549-3691B54A7A25}" dt="2022-05-17T07:32:51.373" v="2283" actId="26606"/>
          <ac:picMkLst>
            <pc:docMk/>
            <pc:sldMk cId="1270200935" sldId="270"/>
            <ac:picMk id="11" creationId="{DBD46B20-7473-4CA8-4EB0-A2C8AFA9D425}"/>
          </ac:picMkLst>
        </pc:picChg>
      </pc:sldChg>
      <pc:sldChg chg="addSp delSp modSp del mod modNotesTx">
        <pc:chgData name="Serbanescu Vlad Stefan" userId="6897fac21cdca164" providerId="LiveId" clId="{5A1611F8-49F9-402C-9549-3691B54A7A25}" dt="2022-05-13T07:51:07.752" v="986" actId="47"/>
        <pc:sldMkLst>
          <pc:docMk/>
          <pc:sldMk cId="1465765544" sldId="270"/>
        </pc:sldMkLst>
        <pc:spChg chg="mod">
          <ac:chgData name="Serbanescu Vlad Stefan" userId="6897fac21cdca164" providerId="LiveId" clId="{5A1611F8-49F9-402C-9549-3691B54A7A25}" dt="2022-05-13T07:50:49.932" v="983" actId="5793"/>
          <ac:spMkLst>
            <pc:docMk/>
            <pc:sldMk cId="1465765544" sldId="270"/>
            <ac:spMk id="3" creationId="{AD7C5FAA-F5F1-49EE-83C9-99252C8ED92E}"/>
          </ac:spMkLst>
        </pc:spChg>
        <pc:spChg chg="del">
          <ac:chgData name="Serbanescu Vlad Stefan" userId="6897fac21cdca164" providerId="LiveId" clId="{5A1611F8-49F9-402C-9549-3691B54A7A25}" dt="2022-04-21T13:44:24.443" v="558" actId="21"/>
          <ac:spMkLst>
            <pc:docMk/>
            <pc:sldMk cId="1465765544" sldId="270"/>
            <ac:spMk id="4" creationId="{BCE48F06-0CE4-4EF2-98CF-3054123F7676}"/>
          </ac:spMkLst>
        </pc:spChg>
        <pc:spChg chg="add del mod">
          <ac:chgData name="Serbanescu Vlad Stefan" userId="6897fac21cdca164" providerId="LiveId" clId="{5A1611F8-49F9-402C-9549-3691B54A7A25}" dt="2022-04-21T13:44:27.913" v="560" actId="21"/>
          <ac:spMkLst>
            <pc:docMk/>
            <pc:sldMk cId="1465765544" sldId="270"/>
            <ac:spMk id="5" creationId="{531059BE-77E4-42A2-8D98-BFDA21ADCFB1}"/>
          </ac:spMkLst>
        </pc:spChg>
        <pc:picChg chg="add del mod">
          <ac:chgData name="Serbanescu Vlad Stefan" userId="6897fac21cdca164" providerId="LiveId" clId="{5A1611F8-49F9-402C-9549-3691B54A7A25}" dt="2022-04-22T09:19:10.289" v="825" actId="478"/>
          <ac:picMkLst>
            <pc:docMk/>
            <pc:sldMk cId="1465765544" sldId="270"/>
            <ac:picMk id="1026" creationId="{7EC23636-ED9A-4862-86E6-DD0A35465A91}"/>
          </ac:picMkLst>
        </pc:picChg>
      </pc:sldChg>
      <pc:sldChg chg="addSp delSp modSp new del mod ord">
        <pc:chgData name="Serbanescu Vlad Stefan" userId="6897fac21cdca164" providerId="LiveId" clId="{5A1611F8-49F9-402C-9549-3691B54A7A25}" dt="2022-05-20T07:44:32.110" v="2668" actId="47"/>
        <pc:sldMkLst>
          <pc:docMk/>
          <pc:sldMk cId="1649386662" sldId="271"/>
        </pc:sldMkLst>
        <pc:spChg chg="add del mod">
          <ac:chgData name="Serbanescu Vlad Stefan" userId="6897fac21cdca164" providerId="LiveId" clId="{5A1611F8-49F9-402C-9549-3691B54A7A25}" dt="2022-04-26T09:23:21.645" v="850" actId="21"/>
          <ac:spMkLst>
            <pc:docMk/>
            <pc:sldMk cId="1649386662" sldId="271"/>
            <ac:spMk id="2" creationId="{3D731711-1830-4D5F-9545-08197309EF6E}"/>
          </ac:spMkLst>
        </pc:spChg>
        <pc:spChg chg="del mod">
          <ac:chgData name="Serbanescu Vlad Stefan" userId="6897fac21cdca164" providerId="LiveId" clId="{5A1611F8-49F9-402C-9549-3691B54A7A25}" dt="2022-04-26T09:21:26.453" v="828" actId="21"/>
          <ac:spMkLst>
            <pc:docMk/>
            <pc:sldMk cId="1649386662" sldId="271"/>
            <ac:spMk id="3" creationId="{F8F70433-16F4-48E2-A571-512F2ABAB104}"/>
          </ac:spMkLst>
        </pc:spChg>
        <pc:spChg chg="del">
          <ac:chgData name="Serbanescu Vlad Stefan" userId="6897fac21cdca164" providerId="LiveId" clId="{5A1611F8-49F9-402C-9549-3691B54A7A25}" dt="2022-04-21T14:04:12.306" v="704" actId="21"/>
          <ac:spMkLst>
            <pc:docMk/>
            <pc:sldMk cId="1649386662" sldId="271"/>
            <ac:spMk id="4" creationId="{291F3800-5566-4945-BA05-BED471D898B4}"/>
          </ac:spMkLst>
        </pc:spChg>
        <pc:spChg chg="add del mod">
          <ac:chgData name="Serbanescu Vlad Stefan" userId="6897fac21cdca164" providerId="LiveId" clId="{5A1611F8-49F9-402C-9549-3691B54A7A25}" dt="2022-05-20T07:43:20.782" v="2656" actId="21"/>
          <ac:spMkLst>
            <pc:docMk/>
            <pc:sldMk cId="1649386662" sldId="271"/>
            <ac:spMk id="5" creationId="{AF33B566-CAA2-605D-4CDA-7B9B6A48C7A0}"/>
          </ac:spMkLst>
        </pc:spChg>
        <pc:spChg chg="add del mod">
          <ac:chgData name="Serbanescu Vlad Stefan" userId="6897fac21cdca164" providerId="LiveId" clId="{5A1611F8-49F9-402C-9549-3691B54A7A25}" dt="2022-04-26T09:21:51.157" v="833" actId="21"/>
          <ac:spMkLst>
            <pc:docMk/>
            <pc:sldMk cId="1649386662" sldId="271"/>
            <ac:spMk id="6" creationId="{2DD71D9F-285A-4095-9A8C-3420A1E8F290}"/>
          </ac:spMkLst>
        </pc:spChg>
        <pc:spChg chg="add mod">
          <ac:chgData name="Serbanescu Vlad Stefan" userId="6897fac21cdca164" providerId="LiveId" clId="{5A1611F8-49F9-402C-9549-3691B54A7A25}" dt="2022-05-17T06:32:36.723" v="2036" actId="1076"/>
          <ac:spMkLst>
            <pc:docMk/>
            <pc:sldMk cId="1649386662" sldId="271"/>
            <ac:spMk id="7" creationId="{73D318B1-AE45-8347-610E-F0FA184A1943}"/>
          </ac:spMkLst>
        </pc:spChg>
        <pc:spChg chg="add del mod">
          <ac:chgData name="Serbanescu Vlad Stefan" userId="6897fac21cdca164" providerId="LiveId" clId="{5A1611F8-49F9-402C-9549-3691B54A7A25}" dt="2022-04-26T09:23:08.882" v="847" actId="21"/>
          <ac:spMkLst>
            <pc:docMk/>
            <pc:sldMk cId="1649386662" sldId="271"/>
            <ac:spMk id="8" creationId="{D028F28C-A999-4D2D-ADD0-5063DDC67CB5}"/>
          </ac:spMkLst>
        </pc:spChg>
        <pc:spChg chg="add del mod">
          <ac:chgData name="Serbanescu Vlad Stefan" userId="6897fac21cdca164" providerId="LiveId" clId="{5A1611F8-49F9-402C-9549-3691B54A7A25}" dt="2022-04-26T09:23:24.028" v="851" actId="21"/>
          <ac:spMkLst>
            <pc:docMk/>
            <pc:sldMk cId="1649386662" sldId="271"/>
            <ac:spMk id="10" creationId="{3A2B08E5-DFCA-410B-929B-E96F802FD814}"/>
          </ac:spMkLst>
        </pc:spChg>
        <pc:picChg chg="add mod">
          <ac:chgData name="Serbanescu Vlad Stefan" userId="6897fac21cdca164" providerId="LiveId" clId="{5A1611F8-49F9-402C-9549-3691B54A7A25}" dt="2022-05-17T06:32:29.754" v="2034" actId="14100"/>
          <ac:picMkLst>
            <pc:docMk/>
            <pc:sldMk cId="1649386662" sldId="271"/>
            <ac:picMk id="2" creationId="{5B4D4643-85AB-C408-CF78-AFC8E333E6F4}"/>
          </ac:picMkLst>
        </pc:picChg>
        <pc:picChg chg="add del mod">
          <ac:chgData name="Serbanescu Vlad Stefan" userId="6897fac21cdca164" providerId="LiveId" clId="{5A1611F8-49F9-402C-9549-3691B54A7A25}" dt="2022-04-26T09:23:19.180" v="849" actId="478"/>
          <ac:picMkLst>
            <pc:docMk/>
            <pc:sldMk cId="1649386662" sldId="271"/>
            <ac:picMk id="4" creationId="{E1A2C81C-CD93-42E0-A427-D8E42E8F71F1}"/>
          </ac:picMkLst>
        </pc:picChg>
        <pc:picChg chg="add mod">
          <ac:chgData name="Serbanescu Vlad Stefan" userId="6897fac21cdca164" providerId="LiveId" clId="{5A1611F8-49F9-402C-9549-3691B54A7A25}" dt="2022-05-15T08:28:59.377" v="1875" actId="1076"/>
          <ac:picMkLst>
            <pc:docMk/>
            <pc:sldMk cId="1649386662" sldId="271"/>
            <ac:picMk id="1026" creationId="{3168F17C-62A0-4AF8-9BDA-98BA959C935E}"/>
          </ac:picMkLst>
        </pc:picChg>
        <pc:picChg chg="add mod">
          <ac:chgData name="Serbanescu Vlad Stefan" userId="6897fac21cdca164" providerId="LiveId" clId="{5A1611F8-49F9-402C-9549-3691B54A7A25}" dt="2022-05-14T09:23:16.925" v="1796" actId="14100"/>
          <ac:picMkLst>
            <pc:docMk/>
            <pc:sldMk cId="1649386662" sldId="271"/>
            <ac:picMk id="2050" creationId="{FC4CF663-3FDC-8AB8-74FD-86D2C46275CC}"/>
          </ac:picMkLst>
        </pc:picChg>
      </pc:sldChg>
      <pc:sldChg chg="addSp delSp modSp new del mod">
        <pc:chgData name="Serbanescu Vlad Stefan" userId="6897fac21cdca164" providerId="LiveId" clId="{5A1611F8-49F9-402C-9549-3691B54A7A25}" dt="2022-04-13T08:12:23.677" v="554" actId="47"/>
        <pc:sldMkLst>
          <pc:docMk/>
          <pc:sldMk cId="2066183740" sldId="271"/>
        </pc:sldMkLst>
        <pc:spChg chg="add del mod">
          <ac:chgData name="Serbanescu Vlad Stefan" userId="6897fac21cdca164" providerId="LiveId" clId="{5A1611F8-49F9-402C-9549-3691B54A7A25}" dt="2022-04-13T08:09:57.306" v="533" actId="21"/>
          <ac:spMkLst>
            <pc:docMk/>
            <pc:sldMk cId="2066183740" sldId="271"/>
            <ac:spMk id="2" creationId="{38CBCAA5-A3FB-46EC-A7B8-3B52D6945205}"/>
          </ac:spMkLst>
        </pc:spChg>
        <pc:spChg chg="add del mod">
          <ac:chgData name="Serbanescu Vlad Stefan" userId="6897fac21cdca164" providerId="LiveId" clId="{5A1611F8-49F9-402C-9549-3691B54A7A25}" dt="2022-04-13T08:09:18.689" v="523" actId="21"/>
          <ac:spMkLst>
            <pc:docMk/>
            <pc:sldMk cId="2066183740" sldId="271"/>
            <ac:spMk id="3" creationId="{4FF805C4-99D3-4654-90C4-FFAB0C1F889C}"/>
          </ac:spMkLst>
        </pc:spChg>
        <pc:spChg chg="add del mod">
          <ac:chgData name="Serbanescu Vlad Stefan" userId="6897fac21cdca164" providerId="LiveId" clId="{5A1611F8-49F9-402C-9549-3691B54A7A25}" dt="2022-04-13T08:11:30.852" v="550" actId="21"/>
          <ac:spMkLst>
            <pc:docMk/>
            <pc:sldMk cId="2066183740" sldId="271"/>
            <ac:spMk id="4" creationId="{741F28F4-E3D4-46C6-9BD7-B299E3FDF57C}"/>
          </ac:spMkLst>
        </pc:spChg>
      </pc:sldChg>
      <pc:sldChg chg="addSp modSp new del ord">
        <pc:chgData name="Serbanescu Vlad Stefan" userId="6897fac21cdca164" providerId="LiveId" clId="{5A1611F8-49F9-402C-9549-3691B54A7A25}" dt="2022-05-21T08:55:39.549" v="3829" actId="47"/>
        <pc:sldMkLst>
          <pc:docMk/>
          <pc:sldMk cId="387918626" sldId="272"/>
        </pc:sldMkLst>
        <pc:picChg chg="add">
          <ac:chgData name="Serbanescu Vlad Stefan" userId="6897fac21cdca164" providerId="LiveId" clId="{5A1611F8-49F9-402C-9549-3691B54A7A25}" dt="2022-04-22T09:02:18.485" v="819"/>
          <ac:picMkLst>
            <pc:docMk/>
            <pc:sldMk cId="387918626" sldId="272"/>
            <ac:picMk id="1026" creationId="{C955180D-741B-444D-8F89-6A6134C72804}"/>
          </ac:picMkLst>
        </pc:picChg>
        <pc:picChg chg="add mod">
          <ac:chgData name="Serbanescu Vlad Stefan" userId="6897fac21cdca164" providerId="LiveId" clId="{5A1611F8-49F9-402C-9549-3691B54A7A25}" dt="2022-05-17T12:18:43.152" v="2369" actId="1076"/>
          <ac:picMkLst>
            <pc:docMk/>
            <pc:sldMk cId="387918626" sldId="272"/>
            <ac:picMk id="1028" creationId="{A3EE6AE7-3A9B-494B-83F8-A3F2C7E8D95A}"/>
          </ac:picMkLst>
        </pc:picChg>
      </pc:sldChg>
      <pc:sldChg chg="addSp delSp modSp new mod setBg addAnim modAnim setClrOvrMap">
        <pc:chgData name="Serbanescu Vlad Stefan" userId="6897fac21cdca164" providerId="LiveId" clId="{5A1611F8-49F9-402C-9549-3691B54A7A25}" dt="2022-05-20T07:00:40.807" v="2572" actId="20577"/>
        <pc:sldMkLst>
          <pc:docMk/>
          <pc:sldMk cId="2958862784" sldId="273"/>
        </pc:sldMkLst>
        <pc:spChg chg="mod">
          <ac:chgData name="Serbanescu Vlad Stefan" userId="6897fac21cdca164" providerId="LiveId" clId="{5A1611F8-49F9-402C-9549-3691B54A7A25}" dt="2022-05-20T07:00:40.807" v="2572" actId="20577"/>
          <ac:spMkLst>
            <pc:docMk/>
            <pc:sldMk cId="2958862784" sldId="273"/>
            <ac:spMk id="2" creationId="{31FB364B-F584-8ED1-6CA6-0F30B2FEF14B}"/>
          </ac:spMkLst>
        </pc:spChg>
        <pc:spChg chg="add mod">
          <ac:chgData name="Serbanescu Vlad Stefan" userId="6897fac21cdca164" providerId="LiveId" clId="{5A1611F8-49F9-402C-9549-3691B54A7A25}" dt="2022-05-13T07:03:05.956" v="918" actId="1076"/>
          <ac:spMkLst>
            <pc:docMk/>
            <pc:sldMk cId="2958862784" sldId="273"/>
            <ac:spMk id="11" creationId="{07F09A62-DD3C-A0D0-DD1A-030DF40E7E69}"/>
          </ac:spMkLst>
        </pc:spChg>
        <pc:spChg chg="add del">
          <ac:chgData name="Serbanescu Vlad Stefan" userId="6897fac21cdca164" providerId="LiveId" clId="{5A1611F8-49F9-402C-9549-3691B54A7A25}" dt="2022-05-13T07:02:23.363" v="907" actId="26606"/>
          <ac:spMkLst>
            <pc:docMk/>
            <pc:sldMk cId="2958862784" sldId="273"/>
            <ac:spMk id="71" creationId="{E49CC64F-7275-4E33-961B-0C5CDC439875}"/>
          </ac:spMkLst>
        </pc:spChg>
        <pc:spChg chg="add">
          <ac:chgData name="Serbanescu Vlad Stefan" userId="6897fac21cdca164" providerId="LiveId" clId="{5A1611F8-49F9-402C-9549-3691B54A7A25}" dt="2022-05-13T07:02:23.363" v="907" actId="26606"/>
          <ac:spMkLst>
            <pc:docMk/>
            <pc:sldMk cId="2958862784" sldId="273"/>
            <ac:spMk id="137" creationId="{C6B158B5-50B5-4927-A367-7C9F3AFE5DCB}"/>
          </ac:spMkLst>
        </pc:spChg>
        <pc:spChg chg="add">
          <ac:chgData name="Serbanescu Vlad Stefan" userId="6897fac21cdca164" providerId="LiveId" clId="{5A1611F8-49F9-402C-9549-3691B54A7A25}" dt="2022-05-13T07:02:23.363" v="907" actId="26606"/>
          <ac:spMkLst>
            <pc:docMk/>
            <pc:sldMk cId="2958862784" sldId="273"/>
            <ac:spMk id="139" creationId="{B01367A3-F670-4BD9-9972-F7E97FC227ED}"/>
          </ac:spMkLst>
        </pc:spChg>
        <pc:spChg chg="add">
          <ac:chgData name="Serbanescu Vlad Stefan" userId="6897fac21cdca164" providerId="LiveId" clId="{5A1611F8-49F9-402C-9549-3691B54A7A25}" dt="2022-05-13T07:02:23.363" v="907" actId="26606"/>
          <ac:spMkLst>
            <pc:docMk/>
            <pc:sldMk cId="2958862784" sldId="273"/>
            <ac:spMk id="141" creationId="{38C3DB02-606C-40EC-8381-7A29A1ADFAE7}"/>
          </ac:spMkLst>
        </pc:spChg>
        <pc:picChg chg="add del mod">
          <ac:chgData name="Serbanescu Vlad Stefan" userId="6897fac21cdca164" providerId="LiveId" clId="{5A1611F8-49F9-402C-9549-3691B54A7A25}" dt="2022-05-13T07:02:02.181" v="902" actId="478"/>
          <ac:picMkLst>
            <pc:docMk/>
            <pc:sldMk cId="2958862784" sldId="273"/>
            <ac:picMk id="1026" creationId="{2C06BF44-833A-5FFD-978E-D21C4D934243}"/>
          </ac:picMkLst>
        </pc:picChg>
        <pc:picChg chg="add del mod">
          <ac:chgData name="Serbanescu Vlad Stefan" userId="6897fac21cdca164" providerId="LiveId" clId="{5A1611F8-49F9-402C-9549-3691B54A7A25}" dt="2022-05-13T07:02:26.890" v="908" actId="478"/>
          <ac:picMkLst>
            <pc:docMk/>
            <pc:sldMk cId="2958862784" sldId="273"/>
            <ac:picMk id="1028" creationId="{85E8D042-63BC-7F7B-9E64-785A057C29EE}"/>
          </ac:picMkLst>
        </pc:picChg>
        <pc:picChg chg="add mod">
          <ac:chgData name="Serbanescu Vlad Stefan" userId="6897fac21cdca164" providerId="LiveId" clId="{5A1611F8-49F9-402C-9549-3691B54A7A25}" dt="2022-05-13T07:02:32.006" v="911" actId="14100"/>
          <ac:picMkLst>
            <pc:docMk/>
            <pc:sldMk cId="2958862784" sldId="273"/>
            <ac:picMk id="1030" creationId="{C1F9DBA7-8118-7B57-3370-567D68E0C7B7}"/>
          </ac:picMkLst>
        </pc:picChg>
      </pc:sldChg>
      <pc:sldChg chg="addSp delSp modSp add del mod setBg setClrOvrMap">
        <pc:chgData name="Serbanescu Vlad Stefan" userId="6897fac21cdca164" providerId="LiveId" clId="{5A1611F8-49F9-402C-9549-3691B54A7A25}" dt="2022-05-17T07:20:53.893" v="2227" actId="207"/>
        <pc:sldMkLst>
          <pc:docMk/>
          <pc:sldMk cId="475735130" sldId="274"/>
        </pc:sldMkLst>
        <pc:spChg chg="mod">
          <ac:chgData name="Serbanescu Vlad Stefan" userId="6897fac21cdca164" providerId="LiveId" clId="{5A1611F8-49F9-402C-9549-3691B54A7A25}" dt="2022-05-17T07:20:53.893" v="2227" actId="207"/>
          <ac:spMkLst>
            <pc:docMk/>
            <pc:sldMk cId="475735130" sldId="274"/>
            <ac:spMk id="2" creationId="{9F7CAADE-90E6-4A0D-93AF-DFF61CC65BDC}"/>
          </ac:spMkLst>
        </pc:spChg>
        <pc:spChg chg="mod ord">
          <ac:chgData name="Serbanescu Vlad Stefan" userId="6897fac21cdca164" providerId="LiveId" clId="{5A1611F8-49F9-402C-9549-3691B54A7A25}" dt="2022-05-17T07:20:33.102" v="2225" actId="115"/>
          <ac:spMkLst>
            <pc:docMk/>
            <pc:sldMk cId="475735130" sldId="274"/>
            <ac:spMk id="3" creationId="{A2017E2D-E696-4BE0-9C8F-77AB1E32011B}"/>
          </ac:spMkLst>
        </pc:spChg>
        <pc:spChg chg="add del">
          <ac:chgData name="Serbanescu Vlad Stefan" userId="6897fac21cdca164" providerId="LiveId" clId="{5A1611F8-49F9-402C-9549-3691B54A7A25}" dt="2022-05-17T07:19:38.606" v="2211" actId="26606"/>
          <ac:spMkLst>
            <pc:docMk/>
            <pc:sldMk cId="475735130" sldId="274"/>
            <ac:spMk id="10" creationId="{3CD9DF72-87A3-404E-A828-84CBF11A8303}"/>
          </ac:spMkLst>
        </pc:spChg>
        <pc:spChg chg="add del">
          <ac:chgData name="Serbanescu Vlad Stefan" userId="6897fac21cdca164" providerId="LiveId" clId="{5A1611F8-49F9-402C-9549-3691B54A7A25}" dt="2022-05-17T07:19:43.245" v="2213" actId="26606"/>
          <ac:spMkLst>
            <pc:docMk/>
            <pc:sldMk cId="475735130" sldId="274"/>
            <ac:spMk id="14" creationId="{A5271697-90F1-4A23-8EF2-0179F2EAFACB}"/>
          </ac:spMkLst>
        </pc:spChg>
        <pc:spChg chg="add del">
          <ac:chgData name="Serbanescu Vlad Stefan" userId="6897fac21cdca164" providerId="LiveId" clId="{5A1611F8-49F9-402C-9549-3691B54A7A25}" dt="2022-05-17T07:19:43.245" v="2213" actId="26606"/>
          <ac:spMkLst>
            <pc:docMk/>
            <pc:sldMk cId="475735130" sldId="274"/>
            <ac:spMk id="15" creationId="{A81E7530-396C-45F0-92F4-A885648D1631}"/>
          </ac:spMkLst>
        </pc:spChg>
        <pc:spChg chg="add del">
          <ac:chgData name="Serbanescu Vlad Stefan" userId="6897fac21cdca164" providerId="LiveId" clId="{5A1611F8-49F9-402C-9549-3691B54A7A25}" dt="2022-05-17T07:19:43.245" v="2213" actId="26606"/>
          <ac:spMkLst>
            <pc:docMk/>
            <pc:sldMk cId="475735130" sldId="274"/>
            <ac:spMk id="37" creationId="{7316481C-0A49-4796-812B-0D64F063B720}"/>
          </ac:spMkLst>
        </pc:spChg>
        <pc:spChg chg="add del">
          <ac:chgData name="Serbanescu Vlad Stefan" userId="6897fac21cdca164" providerId="LiveId" clId="{5A1611F8-49F9-402C-9549-3691B54A7A25}" dt="2022-05-17T07:19:43.245" v="2213" actId="26606"/>
          <ac:spMkLst>
            <pc:docMk/>
            <pc:sldMk cId="475735130" sldId="274"/>
            <ac:spMk id="38" creationId="{D9F5512A-48E1-4C07-B75E-3CCC517B6804}"/>
          </ac:spMkLst>
        </pc:spChg>
        <pc:spChg chg="add del">
          <ac:chgData name="Serbanescu Vlad Stefan" userId="6897fac21cdca164" providerId="LiveId" clId="{5A1611F8-49F9-402C-9549-3691B54A7A25}" dt="2022-05-17T07:20:05.595" v="2216" actId="26606"/>
          <ac:spMkLst>
            <pc:docMk/>
            <pc:sldMk cId="475735130" sldId="274"/>
            <ac:spMk id="40" creationId="{5E8D2E83-FB3A-40E7-A9E5-7AB389D612B4}"/>
          </ac:spMkLst>
        </pc:spChg>
        <pc:spChg chg="add">
          <ac:chgData name="Serbanescu Vlad Stefan" userId="6897fac21cdca164" providerId="LiveId" clId="{5A1611F8-49F9-402C-9549-3691B54A7A25}" dt="2022-05-17T07:20:05.606" v="2217" actId="26606"/>
          <ac:spMkLst>
            <pc:docMk/>
            <pc:sldMk cId="475735130" sldId="274"/>
            <ac:spMk id="42" creationId="{4038CB10-1F5C-4D54-9DF7-12586DE5B007}"/>
          </ac:spMkLst>
        </pc:spChg>
        <pc:spChg chg="add">
          <ac:chgData name="Serbanescu Vlad Stefan" userId="6897fac21cdca164" providerId="LiveId" clId="{5A1611F8-49F9-402C-9549-3691B54A7A25}" dt="2022-05-17T07:20:05.606" v="2217" actId="26606"/>
          <ac:spMkLst>
            <pc:docMk/>
            <pc:sldMk cId="475735130" sldId="274"/>
            <ac:spMk id="43" creationId="{73ED6512-6858-4552-B699-9A97FE9A4EA2}"/>
          </ac:spMkLst>
        </pc:spChg>
        <pc:grpChg chg="add del">
          <ac:chgData name="Serbanescu Vlad Stefan" userId="6897fac21cdca164" providerId="LiveId" clId="{5A1611F8-49F9-402C-9549-3691B54A7A25}" dt="2022-05-17T07:19:43.245" v="2213" actId="26606"/>
          <ac:grpSpMkLst>
            <pc:docMk/>
            <pc:sldMk cId="475735130" sldId="274"/>
            <ac:grpSpMk id="16" creationId="{81DE8B58-F373-409E-A253-4380A66091D4}"/>
          </ac:grpSpMkLst>
        </pc:grpChg>
        <pc:picChg chg="add mod ord">
          <ac:chgData name="Serbanescu Vlad Stefan" userId="6897fac21cdca164" providerId="LiveId" clId="{5A1611F8-49F9-402C-9549-3691B54A7A25}" dt="2022-05-17T07:20:05.606" v="2217" actId="26606"/>
          <ac:picMkLst>
            <pc:docMk/>
            <pc:sldMk cId="475735130" sldId="274"/>
            <ac:picMk id="5" creationId="{C4FCF941-34E5-5186-C5F2-4A39E7F5AE9C}"/>
          </ac:picMkLst>
        </pc:picChg>
        <pc:cxnChg chg="add del">
          <ac:chgData name="Serbanescu Vlad Stefan" userId="6897fac21cdca164" providerId="LiveId" clId="{5A1611F8-49F9-402C-9549-3691B54A7A25}" dt="2022-05-17T07:19:38.606" v="2211" actId="26606"/>
          <ac:cxnSpMkLst>
            <pc:docMk/>
            <pc:sldMk cId="475735130" sldId="274"/>
            <ac:cxnSpMk id="12" creationId="{20E3A342-4D61-4E3F-AF90-1AB42AEB96CC}"/>
          </ac:cxnSpMkLst>
        </pc:cxnChg>
      </pc:sldChg>
      <pc:sldChg chg="add del">
        <pc:chgData name="Serbanescu Vlad Stefan" userId="6897fac21cdca164" providerId="LiveId" clId="{5A1611F8-49F9-402C-9549-3691B54A7A25}" dt="2022-05-13T07:05:26.813" v="923" actId="47"/>
        <pc:sldMkLst>
          <pc:docMk/>
          <pc:sldMk cId="1467037034" sldId="275"/>
        </pc:sldMkLst>
      </pc:sldChg>
      <pc:sldChg chg="addSp modSp add del mod setBg">
        <pc:chgData name="Serbanescu Vlad Stefan" userId="6897fac21cdca164" providerId="LiveId" clId="{5A1611F8-49F9-402C-9549-3691B54A7A25}" dt="2022-05-17T07:21:56.067" v="2235" actId="403"/>
        <pc:sldMkLst>
          <pc:docMk/>
          <pc:sldMk cId="189750990" sldId="276"/>
        </pc:sldMkLst>
        <pc:spChg chg="mod">
          <ac:chgData name="Serbanescu Vlad Stefan" userId="6897fac21cdca164" providerId="LiveId" clId="{5A1611F8-49F9-402C-9549-3691B54A7A25}" dt="2022-05-17T07:21:40.842" v="2230" actId="26606"/>
          <ac:spMkLst>
            <pc:docMk/>
            <pc:sldMk cId="189750990" sldId="276"/>
            <ac:spMk id="2" creationId="{F198E141-8D87-3BF7-EC14-324FDA666AD7}"/>
          </ac:spMkLst>
        </pc:spChg>
        <pc:spChg chg="mod ord">
          <ac:chgData name="Serbanescu Vlad Stefan" userId="6897fac21cdca164" providerId="LiveId" clId="{5A1611F8-49F9-402C-9549-3691B54A7A25}" dt="2022-05-17T07:21:56.067" v="2235" actId="403"/>
          <ac:spMkLst>
            <pc:docMk/>
            <pc:sldMk cId="189750990" sldId="276"/>
            <ac:spMk id="3" creationId="{30E2AD9D-E075-6CFE-1843-C3803F53D637}"/>
          </ac:spMkLst>
        </pc:spChg>
        <pc:spChg chg="add">
          <ac:chgData name="Serbanescu Vlad Stefan" userId="6897fac21cdca164" providerId="LiveId" clId="{5A1611F8-49F9-402C-9549-3691B54A7A25}" dt="2022-05-17T07:21:40.842" v="2230" actId="26606"/>
          <ac:spMkLst>
            <pc:docMk/>
            <pc:sldMk cId="189750990" sldId="276"/>
            <ac:spMk id="12" creationId="{33CD251C-A887-4D2F-925B-FC097198538B}"/>
          </ac:spMkLst>
        </pc:spChg>
        <pc:spChg chg="add">
          <ac:chgData name="Serbanescu Vlad Stefan" userId="6897fac21cdca164" providerId="LiveId" clId="{5A1611F8-49F9-402C-9549-3691B54A7A25}" dt="2022-05-17T07:21:40.842" v="2230" actId="26606"/>
          <ac:spMkLst>
            <pc:docMk/>
            <pc:sldMk cId="189750990" sldId="276"/>
            <ac:spMk id="14" creationId="{3B2069EE-A08E-44F0-B3F9-3CF8CC2DCAD5}"/>
          </ac:spMkLst>
        </pc:spChg>
        <pc:grpChg chg="add">
          <ac:chgData name="Serbanescu Vlad Stefan" userId="6897fac21cdca164" providerId="LiveId" clId="{5A1611F8-49F9-402C-9549-3691B54A7A25}" dt="2022-05-17T07:21:40.842" v="2230" actId="26606"/>
          <ac:grpSpMkLst>
            <pc:docMk/>
            <pc:sldMk cId="189750990" sldId="276"/>
            <ac:grpSpMk id="16" creationId="{9C6E8597-0CCE-4A8A-9326-AA52691A1C81}"/>
          </ac:grpSpMkLst>
        </pc:grpChg>
        <pc:picChg chg="mod">
          <ac:chgData name="Serbanescu Vlad Stefan" userId="6897fac21cdca164" providerId="LiveId" clId="{5A1611F8-49F9-402C-9549-3691B54A7A25}" dt="2022-05-17T07:21:40.842" v="2230" actId="26606"/>
          <ac:picMkLst>
            <pc:docMk/>
            <pc:sldMk cId="189750990" sldId="276"/>
            <ac:picMk id="5" creationId="{6321A65D-DA1E-E2ED-DB93-AA6454BA73BA}"/>
          </ac:picMkLst>
        </pc:picChg>
        <pc:picChg chg="mod">
          <ac:chgData name="Serbanescu Vlad Stefan" userId="6897fac21cdca164" providerId="LiveId" clId="{5A1611F8-49F9-402C-9549-3691B54A7A25}" dt="2022-05-17T07:21:40.842" v="2230" actId="26606"/>
          <ac:picMkLst>
            <pc:docMk/>
            <pc:sldMk cId="189750990" sldId="276"/>
            <ac:picMk id="7" creationId="{5FBC8880-BFBF-0B80-D69A-D7BBEB5EBF62}"/>
          </ac:picMkLst>
        </pc:picChg>
      </pc:sldChg>
      <pc:sldChg chg="addSp delSp modSp add del mod setBg">
        <pc:chgData name="Serbanescu Vlad Stefan" userId="6897fac21cdca164" providerId="LiveId" clId="{5A1611F8-49F9-402C-9549-3691B54A7A25}" dt="2022-05-17T07:26:00.932" v="2253" actId="20577"/>
        <pc:sldMkLst>
          <pc:docMk/>
          <pc:sldMk cId="3679602471" sldId="277"/>
        </pc:sldMkLst>
        <pc:spChg chg="mod">
          <ac:chgData name="Serbanescu Vlad Stefan" userId="6897fac21cdca164" providerId="LiveId" clId="{5A1611F8-49F9-402C-9549-3691B54A7A25}" dt="2022-05-17T07:25:34.651" v="2247" actId="26606"/>
          <ac:spMkLst>
            <pc:docMk/>
            <pc:sldMk cId="3679602471" sldId="277"/>
            <ac:spMk id="2" creationId="{DBDAE753-757B-215C-5F4D-6C05DB49B860}"/>
          </ac:spMkLst>
        </pc:spChg>
        <pc:spChg chg="mod">
          <ac:chgData name="Serbanescu Vlad Stefan" userId="6897fac21cdca164" providerId="LiveId" clId="{5A1611F8-49F9-402C-9549-3691B54A7A25}" dt="2022-05-17T07:26:00.932" v="2253" actId="20577"/>
          <ac:spMkLst>
            <pc:docMk/>
            <pc:sldMk cId="3679602471" sldId="277"/>
            <ac:spMk id="3" creationId="{3242D451-95A8-6BFE-7051-42192E7A6686}"/>
          </ac:spMkLst>
        </pc:spChg>
        <pc:spChg chg="add del">
          <ac:chgData name="Serbanescu Vlad Stefan" userId="6897fac21cdca164" providerId="LiveId" clId="{5A1611F8-49F9-402C-9549-3691B54A7A25}" dt="2022-05-17T07:25:34.635" v="2246" actId="26606"/>
          <ac:spMkLst>
            <pc:docMk/>
            <pc:sldMk cId="3679602471" sldId="277"/>
            <ac:spMk id="12" creationId="{5E39A796-BE83-48B1-B33F-35C4A32AAB57}"/>
          </ac:spMkLst>
        </pc:spChg>
        <pc:spChg chg="add del">
          <ac:chgData name="Serbanescu Vlad Stefan" userId="6897fac21cdca164" providerId="LiveId" clId="{5A1611F8-49F9-402C-9549-3691B54A7A25}" dt="2022-05-17T07:25:34.635" v="2246" actId="26606"/>
          <ac:spMkLst>
            <pc:docMk/>
            <pc:sldMk cId="3679602471" sldId="277"/>
            <ac:spMk id="14" creationId="{72F84B47-E267-4194-8194-831DB7B5547F}"/>
          </ac:spMkLst>
        </pc:spChg>
        <pc:spChg chg="add">
          <ac:chgData name="Serbanescu Vlad Stefan" userId="6897fac21cdca164" providerId="LiveId" clId="{5A1611F8-49F9-402C-9549-3691B54A7A25}" dt="2022-05-17T07:25:34.651" v="2247" actId="26606"/>
          <ac:spMkLst>
            <pc:docMk/>
            <pc:sldMk cId="3679602471" sldId="277"/>
            <ac:spMk id="16" creationId="{131BAD53-4E89-4F62-BBB7-26359763ED39}"/>
          </ac:spMkLst>
        </pc:spChg>
        <pc:spChg chg="add">
          <ac:chgData name="Serbanescu Vlad Stefan" userId="6897fac21cdca164" providerId="LiveId" clId="{5A1611F8-49F9-402C-9549-3691B54A7A25}" dt="2022-05-17T07:25:34.651" v="2247" actId="26606"/>
          <ac:spMkLst>
            <pc:docMk/>
            <pc:sldMk cId="3679602471" sldId="277"/>
            <ac:spMk id="17" creationId="{62756DA2-40EB-4C6F-B962-5822FFB54FB6}"/>
          </ac:spMkLst>
        </pc:spChg>
        <pc:picChg chg="del">
          <ac:chgData name="Serbanescu Vlad Stefan" userId="6897fac21cdca164" providerId="LiveId" clId="{5A1611F8-49F9-402C-9549-3691B54A7A25}" dt="2022-05-17T07:24:43.900" v="2237" actId="478"/>
          <ac:picMkLst>
            <pc:docMk/>
            <pc:sldMk cId="3679602471" sldId="277"/>
            <ac:picMk id="5" creationId="{67DC0C2D-F59B-2C32-19BE-2994E761A8D6}"/>
          </ac:picMkLst>
        </pc:picChg>
        <pc:picChg chg="add del mod">
          <ac:chgData name="Serbanescu Vlad Stefan" userId="6897fac21cdca164" providerId="LiveId" clId="{5A1611F8-49F9-402C-9549-3691B54A7A25}" dt="2022-05-17T07:25:03.750" v="2240" actId="478"/>
          <ac:picMkLst>
            <pc:docMk/>
            <pc:sldMk cId="3679602471" sldId="277"/>
            <ac:picMk id="6" creationId="{7B870023-84B0-A986-7FFD-14913F685A84}"/>
          </ac:picMkLst>
        </pc:picChg>
        <pc:picChg chg="add mod">
          <ac:chgData name="Serbanescu Vlad Stefan" userId="6897fac21cdca164" providerId="LiveId" clId="{5A1611F8-49F9-402C-9549-3691B54A7A25}" dt="2022-05-17T07:25:34.651" v="2247" actId="26606"/>
          <ac:picMkLst>
            <pc:docMk/>
            <pc:sldMk cId="3679602471" sldId="277"/>
            <ac:picMk id="7" creationId="{0439C448-5D4B-FED1-ACF7-4F86FEF35278}"/>
          </ac:picMkLst>
        </pc:picChg>
      </pc:sldChg>
      <pc:sldChg chg="addSp delSp modSp new mod ord setBg">
        <pc:chgData name="Serbanescu Vlad Stefan" userId="6897fac21cdca164" providerId="LiveId" clId="{5A1611F8-49F9-402C-9549-3691B54A7A25}" dt="2022-05-23T15:10:04.676" v="4111"/>
        <pc:sldMkLst>
          <pc:docMk/>
          <pc:sldMk cId="3296517892" sldId="278"/>
        </pc:sldMkLst>
        <pc:spChg chg="mod">
          <ac:chgData name="Serbanescu Vlad Stefan" userId="6897fac21cdca164" providerId="LiveId" clId="{5A1611F8-49F9-402C-9549-3691B54A7A25}" dt="2022-05-23T14:41:58.774" v="4023" actId="1076"/>
          <ac:spMkLst>
            <pc:docMk/>
            <pc:sldMk cId="3296517892" sldId="278"/>
            <ac:spMk id="2" creationId="{06BFAC88-5C4F-312A-FA41-63776137AE8A}"/>
          </ac:spMkLst>
        </pc:spChg>
        <pc:spChg chg="mod">
          <ac:chgData name="Serbanescu Vlad Stefan" userId="6897fac21cdca164" providerId="LiveId" clId="{5A1611F8-49F9-402C-9549-3691B54A7A25}" dt="2022-05-23T14:42:22.198" v="4025" actId="113"/>
          <ac:spMkLst>
            <pc:docMk/>
            <pc:sldMk cId="3296517892" sldId="278"/>
            <ac:spMk id="3" creationId="{6A91D323-F6E0-EED4-B36D-974243D51799}"/>
          </ac:spMkLst>
        </pc:spChg>
        <pc:spChg chg="del">
          <ac:chgData name="Serbanescu Vlad Stefan" userId="6897fac21cdca164" providerId="LiveId" clId="{5A1611F8-49F9-402C-9549-3691B54A7A25}" dt="2022-05-14T08:09:09.530" v="1652" actId="21"/>
          <ac:spMkLst>
            <pc:docMk/>
            <pc:sldMk cId="3296517892" sldId="278"/>
            <ac:spMk id="4" creationId="{BA9ADDF1-DD96-86EA-515A-4504E9D29C86}"/>
          </ac:spMkLst>
        </pc:spChg>
        <pc:spChg chg="add mod">
          <ac:chgData name="Serbanescu Vlad Stefan" userId="6897fac21cdca164" providerId="LiveId" clId="{5A1611F8-49F9-402C-9549-3691B54A7A25}" dt="2022-05-23T14:42:30.298" v="4027" actId="113"/>
          <ac:spMkLst>
            <pc:docMk/>
            <pc:sldMk cId="3296517892" sldId="278"/>
            <ac:spMk id="5" creationId="{53CE5C0E-AFEE-9B69-651A-015E114CFD43}"/>
          </ac:spMkLst>
        </pc:spChg>
        <pc:spChg chg="add mod">
          <ac:chgData name="Serbanescu Vlad Stefan" userId="6897fac21cdca164" providerId="LiveId" clId="{5A1611F8-49F9-402C-9549-3691B54A7A25}" dt="2022-05-23T14:42:49.605" v="4031" actId="1076"/>
          <ac:spMkLst>
            <pc:docMk/>
            <pc:sldMk cId="3296517892" sldId="278"/>
            <ac:spMk id="6" creationId="{C1E42BFB-85E7-0227-060B-666526F2A57D}"/>
          </ac:spMkLst>
        </pc:spChg>
        <pc:spChg chg="add del">
          <ac:chgData name="Serbanescu Vlad Stefan" userId="6897fac21cdca164" providerId="LiveId" clId="{5A1611F8-49F9-402C-9549-3691B54A7A25}" dt="2022-05-14T09:05:29.379" v="1730" actId="26606"/>
          <ac:spMkLst>
            <pc:docMk/>
            <pc:sldMk cId="3296517892" sldId="278"/>
            <ac:spMk id="8" creationId="{4C608BEB-860E-4094-8511-78603564A75E}"/>
          </ac:spMkLst>
        </pc:spChg>
        <pc:spChg chg="add">
          <ac:chgData name="Serbanescu Vlad Stefan" userId="6897fac21cdca164" providerId="LiveId" clId="{5A1611F8-49F9-402C-9549-3691B54A7A25}" dt="2022-05-14T09:05:29.393" v="1731" actId="26606"/>
          <ac:spMkLst>
            <pc:docMk/>
            <pc:sldMk cId="3296517892" sldId="278"/>
            <ac:spMk id="12" creationId="{4C5D6221-DA7B-4611-AA26-7D8E349FDE96}"/>
          </ac:spMkLst>
        </pc:spChg>
        <pc:spChg chg="add">
          <ac:chgData name="Serbanescu Vlad Stefan" userId="6897fac21cdca164" providerId="LiveId" clId="{5A1611F8-49F9-402C-9549-3691B54A7A25}" dt="2022-05-14T09:05:29.393" v="1731" actId="26606"/>
          <ac:spMkLst>
            <pc:docMk/>
            <pc:sldMk cId="3296517892" sldId="278"/>
            <ac:spMk id="13" creationId="{E35A04CF-97D4-4FF7-B359-C546B1F62E54}"/>
          </ac:spMkLst>
        </pc:spChg>
        <pc:spChg chg="add">
          <ac:chgData name="Serbanescu Vlad Stefan" userId="6897fac21cdca164" providerId="LiveId" clId="{5A1611F8-49F9-402C-9549-3691B54A7A25}" dt="2022-05-14T09:05:29.393" v="1731" actId="26606"/>
          <ac:spMkLst>
            <pc:docMk/>
            <pc:sldMk cId="3296517892" sldId="278"/>
            <ac:spMk id="14" creationId="{1DE7243B-5109-444B-8FAF-7437C66BC0E9}"/>
          </ac:spMkLst>
        </pc:spChg>
        <pc:spChg chg="add mod">
          <ac:chgData name="Serbanescu Vlad Stefan" userId="6897fac21cdca164" providerId="LiveId" clId="{5A1611F8-49F9-402C-9549-3691B54A7A25}" dt="2022-05-14T14:56:21.172" v="1861" actId="1076"/>
          <ac:spMkLst>
            <pc:docMk/>
            <pc:sldMk cId="3296517892" sldId="278"/>
            <ac:spMk id="15" creationId="{F31A7BC8-20B9-5F10-08CA-15ACDECF77AF}"/>
          </ac:spMkLst>
        </pc:spChg>
        <pc:spChg chg="add del mod">
          <ac:chgData name="Serbanescu Vlad Stefan" userId="6897fac21cdca164" providerId="LiveId" clId="{5A1611F8-49F9-402C-9549-3691B54A7A25}" dt="2022-05-14T14:43:17.332" v="1852" actId="21"/>
          <ac:spMkLst>
            <pc:docMk/>
            <pc:sldMk cId="3296517892" sldId="278"/>
            <ac:spMk id="18" creationId="{9EE4BEE5-9042-9B39-64A3-194F360891B6}"/>
          </ac:spMkLst>
        </pc:spChg>
        <pc:picChg chg="add del mod">
          <ac:chgData name="Serbanescu Vlad Stefan" userId="6897fac21cdca164" providerId="LiveId" clId="{5A1611F8-49F9-402C-9549-3691B54A7A25}" dt="2022-05-14T08:10:21.564" v="1678" actId="478"/>
          <ac:picMkLst>
            <pc:docMk/>
            <pc:sldMk cId="3296517892" sldId="278"/>
            <ac:picMk id="1026" creationId="{3CF8F453-402A-4E2E-D4F5-CB94B55CCB8C}"/>
          </ac:picMkLst>
        </pc:picChg>
        <pc:picChg chg="add mod">
          <ac:chgData name="Serbanescu Vlad Stefan" userId="6897fac21cdca164" providerId="LiveId" clId="{5A1611F8-49F9-402C-9549-3691B54A7A25}" dt="2022-05-14T14:56:17.115" v="1860" actId="1076"/>
          <ac:picMkLst>
            <pc:docMk/>
            <pc:sldMk cId="3296517892" sldId="278"/>
            <ac:picMk id="1028" creationId="{73184687-11F3-C0B8-6607-B4969FF97159}"/>
          </ac:picMkLst>
        </pc:picChg>
        <pc:picChg chg="add del mod">
          <ac:chgData name="Serbanescu Vlad Stefan" userId="6897fac21cdca164" providerId="LiveId" clId="{5A1611F8-49F9-402C-9549-3691B54A7A25}" dt="2022-05-14T14:43:13.224" v="1851" actId="478"/>
          <ac:picMkLst>
            <pc:docMk/>
            <pc:sldMk cId="3296517892" sldId="278"/>
            <ac:picMk id="1030" creationId="{2765904A-9E32-699F-7F21-C727005E08A4}"/>
          </ac:picMkLst>
        </pc:picChg>
        <pc:picChg chg="add mod">
          <ac:chgData name="Serbanescu Vlad Stefan" userId="6897fac21cdca164" providerId="LiveId" clId="{5A1611F8-49F9-402C-9549-3691B54A7A25}" dt="2022-05-15T08:41:17.822" v="1876" actId="1076"/>
          <ac:picMkLst>
            <pc:docMk/>
            <pc:sldMk cId="3296517892" sldId="278"/>
            <ac:picMk id="1032" creationId="{724950ED-5A32-F5BE-7720-922C1A74CD3F}"/>
          </ac:picMkLst>
        </pc:picChg>
        <pc:cxnChg chg="add del">
          <ac:chgData name="Serbanescu Vlad Stefan" userId="6897fac21cdca164" providerId="LiveId" clId="{5A1611F8-49F9-402C-9549-3691B54A7A25}" dt="2022-05-14T09:05:29.379" v="1730" actId="26606"/>
          <ac:cxnSpMkLst>
            <pc:docMk/>
            <pc:sldMk cId="3296517892" sldId="278"/>
            <ac:cxnSpMk id="10" creationId="{1F16A8D4-FE87-4604-88B2-394B5D1EB437}"/>
          </ac:cxnSpMkLst>
        </pc:cxnChg>
      </pc:sldChg>
      <pc:sldChg chg="addSp delSp modSp new del mod modAnim">
        <pc:chgData name="Serbanescu Vlad Stefan" userId="6897fac21cdca164" providerId="LiveId" clId="{5A1611F8-49F9-402C-9549-3691B54A7A25}" dt="2022-05-13T08:32:01.759" v="1395" actId="47"/>
        <pc:sldMkLst>
          <pc:docMk/>
          <pc:sldMk cId="3242060535" sldId="279"/>
        </pc:sldMkLst>
        <pc:spChg chg="mod">
          <ac:chgData name="Serbanescu Vlad Stefan" userId="6897fac21cdca164" providerId="LiveId" clId="{5A1611F8-49F9-402C-9549-3691B54A7A25}" dt="2022-05-13T07:51:04.926" v="985"/>
          <ac:spMkLst>
            <pc:docMk/>
            <pc:sldMk cId="3242060535" sldId="279"/>
            <ac:spMk id="2" creationId="{B04BF70B-B859-C0B9-760D-99285DFBD3AE}"/>
          </ac:spMkLst>
        </pc:spChg>
        <pc:spChg chg="mod">
          <ac:chgData name="Serbanescu Vlad Stefan" userId="6897fac21cdca164" providerId="LiveId" clId="{5A1611F8-49F9-402C-9549-3691B54A7A25}" dt="2022-05-13T07:51:25.839" v="990" actId="20577"/>
          <ac:spMkLst>
            <pc:docMk/>
            <pc:sldMk cId="3242060535" sldId="279"/>
            <ac:spMk id="3" creationId="{A7465D14-4CBA-A421-F339-1ABE59803620}"/>
          </ac:spMkLst>
        </pc:spChg>
        <pc:spChg chg="mod">
          <ac:chgData name="Serbanescu Vlad Stefan" userId="6897fac21cdca164" providerId="LiveId" clId="{5A1611F8-49F9-402C-9549-3691B54A7A25}" dt="2022-05-13T08:20:22.292" v="1269"/>
          <ac:spMkLst>
            <pc:docMk/>
            <pc:sldMk cId="3242060535" sldId="279"/>
            <ac:spMk id="4" creationId="{799EBCEC-4F35-8096-66AC-C4242CFA3DCA}"/>
          </ac:spMkLst>
        </pc:spChg>
        <pc:spChg chg="mod">
          <ac:chgData name="Serbanescu Vlad Stefan" userId="6897fac21cdca164" providerId="LiveId" clId="{5A1611F8-49F9-402C-9549-3691B54A7A25}" dt="2022-05-13T07:51:30.132" v="994" actId="20577"/>
          <ac:spMkLst>
            <pc:docMk/>
            <pc:sldMk cId="3242060535" sldId="279"/>
            <ac:spMk id="5" creationId="{98AE1762-B18C-30E1-A169-1F5C5985DF94}"/>
          </ac:spMkLst>
        </pc:spChg>
        <pc:spChg chg="mod">
          <ac:chgData name="Serbanescu Vlad Stefan" userId="6897fac21cdca164" providerId="LiveId" clId="{5A1611F8-49F9-402C-9549-3691B54A7A25}" dt="2022-05-13T08:12:27.667" v="1224" actId="20577"/>
          <ac:spMkLst>
            <pc:docMk/>
            <pc:sldMk cId="3242060535" sldId="279"/>
            <ac:spMk id="6" creationId="{ACD6043D-7F25-ECFF-1B3A-8F17B2BEA887}"/>
          </ac:spMkLst>
        </pc:spChg>
        <pc:spChg chg="add mod">
          <ac:chgData name="Serbanescu Vlad Stefan" userId="6897fac21cdca164" providerId="LiveId" clId="{5A1611F8-49F9-402C-9549-3691B54A7A25}" dt="2022-05-13T08:17:04.497" v="1266" actId="1076"/>
          <ac:spMkLst>
            <pc:docMk/>
            <pc:sldMk cId="3242060535" sldId="279"/>
            <ac:spMk id="10" creationId="{3EA5B7E6-9BAB-31EF-87B4-E214FB83784B}"/>
          </ac:spMkLst>
        </pc:spChg>
        <pc:spChg chg="add del mod">
          <ac:chgData name="Serbanescu Vlad Stefan" userId="6897fac21cdca164" providerId="LiveId" clId="{5A1611F8-49F9-402C-9549-3691B54A7A25}" dt="2022-05-13T08:30:24.543" v="1388" actId="21"/>
          <ac:spMkLst>
            <pc:docMk/>
            <pc:sldMk cId="3242060535" sldId="279"/>
            <ac:spMk id="13" creationId="{8205A5DB-7F4C-B44C-8888-5AE9C746076C}"/>
          </ac:spMkLst>
        </pc:spChg>
        <pc:picChg chg="add del mod">
          <ac:chgData name="Serbanescu Vlad Stefan" userId="6897fac21cdca164" providerId="LiveId" clId="{5A1611F8-49F9-402C-9549-3691B54A7A25}" dt="2022-05-13T08:12:52.135" v="1225" actId="478"/>
          <ac:picMkLst>
            <pc:docMk/>
            <pc:sldMk cId="3242060535" sldId="279"/>
            <ac:picMk id="7" creationId="{1A2717C7-68C7-A74C-FB32-B0227DF5AC43}"/>
          </ac:picMkLst>
        </pc:picChg>
        <pc:picChg chg="add mod">
          <ac:chgData name="Serbanescu Vlad Stefan" userId="6897fac21cdca164" providerId="LiveId" clId="{5A1611F8-49F9-402C-9549-3691B54A7A25}" dt="2022-05-13T08:21:17.289" v="1286" actId="1076"/>
          <ac:picMkLst>
            <pc:docMk/>
            <pc:sldMk cId="3242060535" sldId="279"/>
            <ac:picMk id="14" creationId="{E07AFFDB-F5BB-C002-0FA2-E509145D395A}"/>
          </ac:picMkLst>
        </pc:picChg>
        <pc:picChg chg="add mod">
          <ac:chgData name="Serbanescu Vlad Stefan" userId="6897fac21cdca164" providerId="LiveId" clId="{5A1611F8-49F9-402C-9549-3691B54A7A25}" dt="2022-05-13T08:16:45.342" v="1265" actId="1076"/>
          <ac:picMkLst>
            <pc:docMk/>
            <pc:sldMk cId="3242060535" sldId="279"/>
            <ac:picMk id="2050" creationId="{EA3AA6DF-F5C3-36EE-EE14-4D7784CFFF30}"/>
          </ac:picMkLst>
        </pc:picChg>
        <pc:cxnChg chg="add">
          <ac:chgData name="Serbanescu Vlad Stefan" userId="6897fac21cdca164" providerId="LiveId" clId="{5A1611F8-49F9-402C-9549-3691B54A7A25}" dt="2022-05-13T08:15:00.037" v="1226" actId="11529"/>
          <ac:cxnSpMkLst>
            <pc:docMk/>
            <pc:sldMk cId="3242060535" sldId="279"/>
            <ac:cxnSpMk id="9" creationId="{7DC40B37-B906-37AD-0482-44037761A785}"/>
          </ac:cxnSpMkLst>
        </pc:cxnChg>
      </pc:sldChg>
      <pc:sldChg chg="addSp delSp modSp new mod setBg modAnim modNotesTx">
        <pc:chgData name="Serbanescu Vlad Stefan" userId="6897fac21cdca164" providerId="LiveId" clId="{5A1611F8-49F9-402C-9549-3691B54A7A25}" dt="2022-05-23T14:44:03.126" v="4043" actId="207"/>
        <pc:sldMkLst>
          <pc:docMk/>
          <pc:sldMk cId="265489273" sldId="280"/>
        </pc:sldMkLst>
        <pc:spChg chg="mod">
          <ac:chgData name="Serbanescu Vlad Stefan" userId="6897fac21cdca164" providerId="LiveId" clId="{5A1611F8-49F9-402C-9549-3691B54A7A25}" dt="2022-05-23T14:44:03.126" v="4043" actId="207"/>
          <ac:spMkLst>
            <pc:docMk/>
            <pc:sldMk cId="265489273" sldId="280"/>
            <ac:spMk id="2" creationId="{E3385B77-2A0C-E002-A677-9275F6D8AA7F}"/>
          </ac:spMkLst>
        </pc:spChg>
        <pc:spChg chg="mod">
          <ac:chgData name="Serbanescu Vlad Stefan" userId="6897fac21cdca164" providerId="LiveId" clId="{5A1611F8-49F9-402C-9549-3691B54A7A25}" dt="2022-05-13T08:25:07.700" v="1345" actId="5793"/>
          <ac:spMkLst>
            <pc:docMk/>
            <pc:sldMk cId="265489273" sldId="280"/>
            <ac:spMk id="3" creationId="{1246EA3C-3355-A6C3-0418-47318FB9480F}"/>
          </ac:spMkLst>
        </pc:spChg>
        <pc:spChg chg="del mod">
          <ac:chgData name="Serbanescu Vlad Stefan" userId="6897fac21cdca164" providerId="LiveId" clId="{5A1611F8-49F9-402C-9549-3691B54A7A25}" dt="2022-05-13T08:22:55.997" v="1306" actId="21"/>
          <ac:spMkLst>
            <pc:docMk/>
            <pc:sldMk cId="265489273" sldId="280"/>
            <ac:spMk id="4" creationId="{6B2B4018-2AC8-6119-CAA4-7911B0086DBE}"/>
          </ac:spMkLst>
        </pc:spChg>
        <pc:spChg chg="add del mod">
          <ac:chgData name="Serbanescu Vlad Stefan" userId="6897fac21cdca164" providerId="LiveId" clId="{5A1611F8-49F9-402C-9549-3691B54A7A25}" dt="2022-05-13T08:23:56.620" v="1325"/>
          <ac:spMkLst>
            <pc:docMk/>
            <pc:sldMk cId="265489273" sldId="280"/>
            <ac:spMk id="7" creationId="{76899DF0-518F-9F95-832B-A6A3740C20CC}"/>
          </ac:spMkLst>
        </pc:spChg>
        <pc:spChg chg="add del mod">
          <ac:chgData name="Serbanescu Vlad Stefan" userId="6897fac21cdca164" providerId="LiveId" clId="{5A1611F8-49F9-402C-9549-3691B54A7A25}" dt="2022-05-13T08:24:52.450" v="1343"/>
          <ac:spMkLst>
            <pc:docMk/>
            <pc:sldMk cId="265489273" sldId="280"/>
            <ac:spMk id="9" creationId="{73D49D60-5C03-237E-F898-E2549DA42CDA}"/>
          </ac:spMkLst>
        </pc:spChg>
        <pc:spChg chg="add mod">
          <ac:chgData name="Serbanescu Vlad Stefan" userId="6897fac21cdca164" providerId="LiveId" clId="{5A1611F8-49F9-402C-9549-3691B54A7A25}" dt="2022-05-13T08:25:37.504" v="1355" actId="20577"/>
          <ac:spMkLst>
            <pc:docMk/>
            <pc:sldMk cId="265489273" sldId="280"/>
            <ac:spMk id="10" creationId="{274381B6-427F-9E1F-1221-8A6DCCA1B7D7}"/>
          </ac:spMkLst>
        </pc:spChg>
        <pc:spChg chg="add mod">
          <ac:chgData name="Serbanescu Vlad Stefan" userId="6897fac21cdca164" providerId="LiveId" clId="{5A1611F8-49F9-402C-9549-3691B54A7A25}" dt="2022-05-13T08:25:23.557" v="1350" actId="1076"/>
          <ac:spMkLst>
            <pc:docMk/>
            <pc:sldMk cId="265489273" sldId="280"/>
            <ac:spMk id="12" creationId="{176819E1-89EE-395E-9ED2-B68C12E4E394}"/>
          </ac:spMkLst>
        </pc:spChg>
        <pc:spChg chg="add mod">
          <ac:chgData name="Serbanescu Vlad Stefan" userId="6897fac21cdca164" providerId="LiveId" clId="{5A1611F8-49F9-402C-9549-3691B54A7A25}" dt="2022-05-13T08:29:40.123" v="1381" actId="1076"/>
          <ac:spMkLst>
            <pc:docMk/>
            <pc:sldMk cId="265489273" sldId="280"/>
            <ac:spMk id="13" creationId="{7F8472C1-C500-6254-EFC1-AAE3396E07BE}"/>
          </ac:spMkLst>
        </pc:spChg>
        <pc:spChg chg="add">
          <ac:chgData name="Serbanescu Vlad Stefan" userId="6897fac21cdca164" providerId="LiveId" clId="{5A1611F8-49F9-402C-9549-3691B54A7A25}" dt="2022-05-13T08:24:46.164" v="1341" actId="26606"/>
          <ac:spMkLst>
            <pc:docMk/>
            <pc:sldMk cId="265489273" sldId="280"/>
            <ac:spMk id="14" creationId="{4C608BEB-860E-4094-8511-78603564A75E}"/>
          </ac:spMkLst>
        </pc:spChg>
        <pc:spChg chg="add mod">
          <ac:chgData name="Serbanescu Vlad Stefan" userId="6897fac21cdca164" providerId="LiveId" clId="{5A1611F8-49F9-402C-9549-3691B54A7A25}" dt="2022-05-13T08:29:36.321" v="1380" actId="1076"/>
          <ac:spMkLst>
            <pc:docMk/>
            <pc:sldMk cId="265489273" sldId="280"/>
            <ac:spMk id="15" creationId="{67A98C2B-6FDA-4158-37E5-24F8A2D2CAFC}"/>
          </ac:spMkLst>
        </pc:spChg>
        <pc:spChg chg="add mod">
          <ac:chgData name="Serbanescu Vlad Stefan" userId="6897fac21cdca164" providerId="LiveId" clId="{5A1611F8-49F9-402C-9549-3691B54A7A25}" dt="2022-05-13T08:30:10.548" v="1385" actId="1076"/>
          <ac:spMkLst>
            <pc:docMk/>
            <pc:sldMk cId="265489273" sldId="280"/>
            <ac:spMk id="20" creationId="{A9809EAB-2A68-ADC3-7973-0732832206D1}"/>
          </ac:spMkLst>
        </pc:spChg>
        <pc:spChg chg="add mod">
          <ac:chgData name="Serbanescu Vlad Stefan" userId="6897fac21cdca164" providerId="LiveId" clId="{5A1611F8-49F9-402C-9549-3691B54A7A25}" dt="2022-05-13T08:30:33.766" v="1392" actId="1076"/>
          <ac:spMkLst>
            <pc:docMk/>
            <pc:sldMk cId="265489273" sldId="280"/>
            <ac:spMk id="22" creationId="{7200EF84-3994-3ADB-F9C4-481E9EF06FB6}"/>
          </ac:spMkLst>
        </pc:spChg>
        <pc:picChg chg="add del mod">
          <ac:chgData name="Serbanescu Vlad Stefan" userId="6897fac21cdca164" providerId="LiveId" clId="{5A1611F8-49F9-402C-9549-3691B54A7A25}" dt="2022-05-13T08:23:25.366" v="1315" actId="478"/>
          <ac:picMkLst>
            <pc:docMk/>
            <pc:sldMk cId="265489273" sldId="280"/>
            <ac:picMk id="5" creationId="{684BA5B5-6E62-93AB-DF66-86761C78510A}"/>
          </ac:picMkLst>
        </pc:picChg>
        <pc:picChg chg="add del mod">
          <ac:chgData name="Serbanescu Vlad Stefan" userId="6897fac21cdca164" providerId="LiveId" clId="{5A1611F8-49F9-402C-9549-3691B54A7A25}" dt="2022-05-13T08:23:43.434" v="1320" actId="478"/>
          <ac:picMkLst>
            <pc:docMk/>
            <pc:sldMk cId="265489273" sldId="280"/>
            <ac:picMk id="6" creationId="{C15126E7-B15D-6E56-C6C8-4C82512DD812}"/>
          </ac:picMkLst>
        </pc:picChg>
        <pc:picChg chg="add del mod">
          <ac:chgData name="Serbanescu Vlad Stefan" userId="6897fac21cdca164" providerId="LiveId" clId="{5A1611F8-49F9-402C-9549-3691B54A7A25}" dt="2022-05-13T08:23:56.609" v="1323" actId="478"/>
          <ac:picMkLst>
            <pc:docMk/>
            <pc:sldMk cId="265489273" sldId="280"/>
            <ac:picMk id="8" creationId="{FF44EDDB-9EFD-49F8-503F-EFD87FB3D1FF}"/>
          </ac:picMkLst>
        </pc:picChg>
        <pc:picChg chg="add mod">
          <ac:chgData name="Serbanescu Vlad Stefan" userId="6897fac21cdca164" providerId="LiveId" clId="{5A1611F8-49F9-402C-9549-3691B54A7A25}" dt="2022-05-13T08:31:27.301" v="1394" actId="14100"/>
          <ac:picMkLst>
            <pc:docMk/>
            <pc:sldMk cId="265489273" sldId="280"/>
            <ac:picMk id="17" creationId="{1D494359-3B9E-CA8D-628D-3688028F59C8}"/>
          </ac:picMkLst>
        </pc:picChg>
        <pc:picChg chg="add mod">
          <ac:chgData name="Serbanescu Vlad Stefan" userId="6897fac21cdca164" providerId="LiveId" clId="{5A1611F8-49F9-402C-9549-3691B54A7A25}" dt="2022-05-13T08:30:17.442" v="1387" actId="1076"/>
          <ac:picMkLst>
            <pc:docMk/>
            <pc:sldMk cId="265489273" sldId="280"/>
            <ac:picMk id="21" creationId="{57BD6569-04AF-7A56-F41F-9AF49B7853F9}"/>
          </ac:picMkLst>
        </pc:picChg>
        <pc:cxnChg chg="add">
          <ac:chgData name="Serbanescu Vlad Stefan" userId="6897fac21cdca164" providerId="LiveId" clId="{5A1611F8-49F9-402C-9549-3691B54A7A25}" dt="2022-05-13T08:24:46.164" v="1341" actId="26606"/>
          <ac:cxnSpMkLst>
            <pc:docMk/>
            <pc:sldMk cId="265489273" sldId="280"/>
            <ac:cxnSpMk id="16" creationId="{1F16A8D4-FE87-4604-88B2-394B5D1EB437}"/>
          </ac:cxnSpMkLst>
        </pc:cxnChg>
        <pc:cxnChg chg="add mod">
          <ac:chgData name="Serbanescu Vlad Stefan" userId="6897fac21cdca164" providerId="LiveId" clId="{5A1611F8-49F9-402C-9549-3691B54A7A25}" dt="2022-05-13T08:29:56.631" v="1383" actId="1076"/>
          <ac:cxnSpMkLst>
            <pc:docMk/>
            <pc:sldMk cId="265489273" sldId="280"/>
            <ac:cxnSpMk id="18" creationId="{DF27AD24-D130-666F-85A1-8161778F6F0C}"/>
          </ac:cxnSpMkLst>
        </pc:cxnChg>
      </pc:sldChg>
      <pc:sldChg chg="addSp delSp modSp new mod setBg modNotesTx">
        <pc:chgData name="Serbanescu Vlad Stefan" userId="6897fac21cdca164" providerId="LiveId" clId="{5A1611F8-49F9-402C-9549-3691B54A7A25}" dt="2022-05-23T14:47:10.556" v="4059" actId="207"/>
        <pc:sldMkLst>
          <pc:docMk/>
          <pc:sldMk cId="3525087971" sldId="281"/>
        </pc:sldMkLst>
        <pc:spChg chg="mod">
          <ac:chgData name="Serbanescu Vlad Stefan" userId="6897fac21cdca164" providerId="LiveId" clId="{5A1611F8-49F9-402C-9549-3691B54A7A25}" dt="2022-05-23T14:46:56.525" v="4055" actId="115"/>
          <ac:spMkLst>
            <pc:docMk/>
            <pc:sldMk cId="3525087971" sldId="281"/>
            <ac:spMk id="2" creationId="{94AA3426-044C-B9C4-0F42-7B8DDA38DBED}"/>
          </ac:spMkLst>
        </pc:spChg>
        <pc:spChg chg="mod">
          <ac:chgData name="Serbanescu Vlad Stefan" userId="6897fac21cdca164" providerId="LiveId" clId="{5A1611F8-49F9-402C-9549-3691B54A7A25}" dt="2022-05-23T14:47:10.556" v="4059" actId="207"/>
          <ac:spMkLst>
            <pc:docMk/>
            <pc:sldMk cId="3525087971" sldId="281"/>
            <ac:spMk id="3" creationId="{AE4C5189-C989-2021-1FCE-15B9EF5CA9E8}"/>
          </ac:spMkLst>
        </pc:spChg>
        <pc:spChg chg="del">
          <ac:chgData name="Serbanescu Vlad Stefan" userId="6897fac21cdca164" providerId="LiveId" clId="{5A1611F8-49F9-402C-9549-3691B54A7A25}" dt="2022-05-17T06:02:37.152" v="1900" actId="21"/>
          <ac:spMkLst>
            <pc:docMk/>
            <pc:sldMk cId="3525087971" sldId="281"/>
            <ac:spMk id="4" creationId="{A23F4B85-F0A8-C5AE-19CE-0D78C3404934}"/>
          </ac:spMkLst>
        </pc:spChg>
        <pc:spChg chg="add del mod">
          <ac:chgData name="Serbanescu Vlad Stefan" userId="6897fac21cdca164" providerId="LiveId" clId="{5A1611F8-49F9-402C-9549-3691B54A7A25}" dt="2022-05-15T08:27:14.569" v="1872" actId="21"/>
          <ac:spMkLst>
            <pc:docMk/>
            <pc:sldMk cId="3525087971" sldId="281"/>
            <ac:spMk id="6" creationId="{47D50F0C-2191-4199-5739-B47EDC013538}"/>
          </ac:spMkLst>
        </pc:spChg>
        <pc:spChg chg="add del">
          <ac:chgData name="Serbanescu Vlad Stefan" userId="6897fac21cdca164" providerId="LiveId" clId="{5A1611F8-49F9-402C-9549-3691B54A7A25}" dt="2022-05-17T06:12:00.432" v="1913" actId="26606"/>
          <ac:spMkLst>
            <pc:docMk/>
            <pc:sldMk cId="3525087971" sldId="281"/>
            <ac:spMk id="13" creationId="{231BF440-39FA-4087-84CC-2EEC0BBDAF29}"/>
          </ac:spMkLst>
        </pc:spChg>
        <pc:spChg chg="add del">
          <ac:chgData name="Serbanescu Vlad Stefan" userId="6897fac21cdca164" providerId="LiveId" clId="{5A1611F8-49F9-402C-9549-3691B54A7A25}" dt="2022-05-17T06:12:00.432" v="1913" actId="26606"/>
          <ac:spMkLst>
            <pc:docMk/>
            <pc:sldMk cId="3525087971" sldId="281"/>
            <ac:spMk id="15" creationId="{F04E4CBA-303B-48BD-8451-C2701CB0EEBF}"/>
          </ac:spMkLst>
        </pc:spChg>
        <pc:spChg chg="add del">
          <ac:chgData name="Serbanescu Vlad Stefan" userId="6897fac21cdca164" providerId="LiveId" clId="{5A1611F8-49F9-402C-9549-3691B54A7A25}" dt="2022-05-17T06:12:00.432" v="1913" actId="26606"/>
          <ac:spMkLst>
            <pc:docMk/>
            <pc:sldMk cId="3525087971" sldId="281"/>
            <ac:spMk id="17" creationId="{F6CA58B3-AFCC-4A40-9882-50D5080879B0}"/>
          </ac:spMkLst>
        </pc:spChg>
        <pc:spChg chg="add del">
          <ac:chgData name="Serbanescu Vlad Stefan" userId="6897fac21cdca164" providerId="LiveId" clId="{5A1611F8-49F9-402C-9549-3691B54A7A25}" dt="2022-05-17T06:12:00.432" v="1913" actId="26606"/>
          <ac:spMkLst>
            <pc:docMk/>
            <pc:sldMk cId="3525087971" sldId="281"/>
            <ac:spMk id="19" creationId="{75C56826-D4E5-42ED-8529-079651CB3005}"/>
          </ac:spMkLst>
        </pc:spChg>
        <pc:spChg chg="add del">
          <ac:chgData name="Serbanescu Vlad Stefan" userId="6897fac21cdca164" providerId="LiveId" clId="{5A1611F8-49F9-402C-9549-3691B54A7A25}" dt="2022-05-17T06:12:00.432" v="1913" actId="26606"/>
          <ac:spMkLst>
            <pc:docMk/>
            <pc:sldMk cId="3525087971" sldId="281"/>
            <ac:spMk id="21" creationId="{82095FCE-EF05-4443-B97A-85DEE3A5CA17}"/>
          </ac:spMkLst>
        </pc:spChg>
        <pc:spChg chg="add del">
          <ac:chgData name="Serbanescu Vlad Stefan" userId="6897fac21cdca164" providerId="LiveId" clId="{5A1611F8-49F9-402C-9549-3691B54A7A25}" dt="2022-05-17T06:12:00.432" v="1913" actId="26606"/>
          <ac:spMkLst>
            <pc:docMk/>
            <pc:sldMk cId="3525087971" sldId="281"/>
            <ac:spMk id="23" creationId="{CA00AE6B-AA30-4CF8-BA6F-339B780AD76C}"/>
          </ac:spMkLst>
        </pc:spChg>
        <pc:spChg chg="add mod">
          <ac:chgData name="Serbanescu Vlad Stefan" userId="6897fac21cdca164" providerId="LiveId" clId="{5A1611F8-49F9-402C-9549-3691B54A7A25}" dt="2022-05-17T06:15:07.017" v="1942" actId="1076"/>
          <ac:spMkLst>
            <pc:docMk/>
            <pc:sldMk cId="3525087971" sldId="281"/>
            <ac:spMk id="24" creationId="{7875EE6A-984A-CEB8-1BA4-565DA1C39794}"/>
          </ac:spMkLst>
        </pc:spChg>
        <pc:spChg chg="add">
          <ac:chgData name="Serbanescu Vlad Stefan" userId="6897fac21cdca164" providerId="LiveId" clId="{5A1611F8-49F9-402C-9549-3691B54A7A25}" dt="2022-05-17T06:12:00.444" v="1914" actId="26606"/>
          <ac:spMkLst>
            <pc:docMk/>
            <pc:sldMk cId="3525087971" sldId="281"/>
            <ac:spMk id="25" creationId="{5AAE9118-0436-4488-AC4A-C14DF6A7B6B1}"/>
          </ac:spMkLst>
        </pc:spChg>
        <pc:spChg chg="add">
          <ac:chgData name="Serbanescu Vlad Stefan" userId="6897fac21cdca164" providerId="LiveId" clId="{5A1611F8-49F9-402C-9549-3691B54A7A25}" dt="2022-05-17T06:12:00.444" v="1914" actId="26606"/>
          <ac:spMkLst>
            <pc:docMk/>
            <pc:sldMk cId="3525087971" sldId="281"/>
            <ac:spMk id="26" creationId="{1B10F861-B8F1-49C7-BD58-EAB20CEE7F93}"/>
          </ac:spMkLst>
        </pc:spChg>
        <pc:spChg chg="add">
          <ac:chgData name="Serbanescu Vlad Stefan" userId="6897fac21cdca164" providerId="LiveId" clId="{5A1611F8-49F9-402C-9549-3691B54A7A25}" dt="2022-05-17T06:12:00.444" v="1914" actId="26606"/>
          <ac:spMkLst>
            <pc:docMk/>
            <pc:sldMk cId="3525087971" sldId="281"/>
            <ac:spMk id="27" creationId="{61F6E425-22AB-4DA2-8FAC-58ADB58EF6C3}"/>
          </ac:spMkLst>
        </pc:spChg>
        <pc:picChg chg="add del mod">
          <ac:chgData name="Serbanescu Vlad Stefan" userId="6897fac21cdca164" providerId="LiveId" clId="{5A1611F8-49F9-402C-9549-3691B54A7A25}" dt="2022-05-15T08:27:25.850" v="1874" actId="478"/>
          <ac:picMkLst>
            <pc:docMk/>
            <pc:sldMk cId="3525087971" sldId="281"/>
            <ac:picMk id="5" creationId="{BAA8BB19-13E0-4646-A16C-802A50D89E52}"/>
          </ac:picMkLst>
        </pc:picChg>
        <pc:picChg chg="add del mod ord">
          <ac:chgData name="Serbanescu Vlad Stefan" userId="6897fac21cdca164" providerId="LiveId" clId="{5A1611F8-49F9-402C-9549-3691B54A7A25}" dt="2022-05-17T06:12:56.832" v="1918" actId="478"/>
          <ac:picMkLst>
            <pc:docMk/>
            <pc:sldMk cId="3525087971" sldId="281"/>
            <ac:picMk id="6" creationId="{B2D907BE-F8C3-E2AD-CFA0-D048FF7E7BB0}"/>
          </ac:picMkLst>
        </pc:picChg>
        <pc:picChg chg="add mod ord">
          <ac:chgData name="Serbanescu Vlad Stefan" userId="6897fac21cdca164" providerId="LiveId" clId="{5A1611F8-49F9-402C-9549-3691B54A7A25}" dt="2022-05-17T06:13:18.677" v="1927" actId="14100"/>
          <ac:picMkLst>
            <pc:docMk/>
            <pc:sldMk cId="3525087971" sldId="281"/>
            <ac:picMk id="8" creationId="{1EAC6A8F-D960-4CDF-E971-AA4FD412C55C}"/>
          </ac:picMkLst>
        </pc:picChg>
        <pc:picChg chg="add del mod">
          <ac:chgData name="Serbanescu Vlad Stefan" userId="6897fac21cdca164" providerId="LiveId" clId="{5A1611F8-49F9-402C-9549-3691B54A7A25}" dt="2022-05-17T06:14:12.941" v="1929" actId="478"/>
          <ac:picMkLst>
            <pc:docMk/>
            <pc:sldMk cId="3525087971" sldId="281"/>
            <ac:picMk id="10" creationId="{8F344E9E-6DE5-AED2-AA1A-16194DBDE259}"/>
          </ac:picMkLst>
        </pc:picChg>
        <pc:picChg chg="add mod">
          <ac:chgData name="Serbanescu Vlad Stefan" userId="6897fac21cdca164" providerId="LiveId" clId="{5A1611F8-49F9-402C-9549-3691B54A7A25}" dt="2022-05-17T06:14:23.996" v="1933" actId="14100"/>
          <ac:picMkLst>
            <pc:docMk/>
            <pc:sldMk cId="3525087971" sldId="281"/>
            <ac:picMk id="12" creationId="{1EB03C49-68CA-F7AE-4640-9DAA38D15355}"/>
          </ac:picMkLst>
        </pc:picChg>
      </pc:sldChg>
      <pc:sldChg chg="addSp delSp modSp new mod setBg">
        <pc:chgData name="Serbanescu Vlad Stefan" userId="6897fac21cdca164" providerId="LiveId" clId="{5A1611F8-49F9-402C-9549-3691B54A7A25}" dt="2022-05-23T14:43:29.282" v="4038" actId="207"/>
        <pc:sldMkLst>
          <pc:docMk/>
          <pc:sldMk cId="1391194794" sldId="282"/>
        </pc:sldMkLst>
        <pc:spChg chg="mod">
          <ac:chgData name="Serbanescu Vlad Stefan" userId="6897fac21cdca164" providerId="LiveId" clId="{5A1611F8-49F9-402C-9549-3691B54A7A25}" dt="2022-05-23T14:43:29.282" v="4038" actId="207"/>
          <ac:spMkLst>
            <pc:docMk/>
            <pc:sldMk cId="1391194794" sldId="282"/>
            <ac:spMk id="2" creationId="{5324FBC1-24FD-51F4-03C1-66A6FD8FEB97}"/>
          </ac:spMkLst>
        </pc:spChg>
        <pc:spChg chg="mod">
          <ac:chgData name="Serbanescu Vlad Stefan" userId="6897fac21cdca164" providerId="LiveId" clId="{5A1611F8-49F9-402C-9549-3691B54A7A25}" dt="2022-05-15T09:56:06.799" v="1883" actId="20577"/>
          <ac:spMkLst>
            <pc:docMk/>
            <pc:sldMk cId="1391194794" sldId="282"/>
            <ac:spMk id="3" creationId="{3416ACFF-F316-38EA-D5BD-5A7773430AE6}"/>
          </ac:spMkLst>
        </pc:spChg>
        <pc:spChg chg="del">
          <ac:chgData name="Serbanescu Vlad Stefan" userId="6897fac21cdca164" providerId="LiveId" clId="{5A1611F8-49F9-402C-9549-3691B54A7A25}" dt="2022-05-15T08:19:17.973" v="1862" actId="21"/>
          <ac:spMkLst>
            <pc:docMk/>
            <pc:sldMk cId="1391194794" sldId="282"/>
            <ac:spMk id="4" creationId="{0826CA37-E547-277A-769F-BB97BA5E2E7C}"/>
          </ac:spMkLst>
        </pc:spChg>
        <pc:spChg chg="add">
          <ac:chgData name="Serbanescu Vlad Stefan" userId="6897fac21cdca164" providerId="LiveId" clId="{5A1611F8-49F9-402C-9549-3691B54A7A25}" dt="2022-05-15T08:26:48.733" v="1867" actId="26606"/>
          <ac:spMkLst>
            <pc:docMk/>
            <pc:sldMk cId="1391194794" sldId="282"/>
            <ac:spMk id="8" creationId="{E35A04CF-97D4-4FF7-B359-C546B1F62E54}"/>
          </ac:spMkLst>
        </pc:spChg>
        <pc:spChg chg="add">
          <ac:chgData name="Serbanescu Vlad Stefan" userId="6897fac21cdca164" providerId="LiveId" clId="{5A1611F8-49F9-402C-9549-3691B54A7A25}" dt="2022-05-15T08:26:48.733" v="1867" actId="26606"/>
          <ac:spMkLst>
            <pc:docMk/>
            <pc:sldMk cId="1391194794" sldId="282"/>
            <ac:spMk id="10" creationId="{1DE7243B-5109-444B-8FAF-7437C66BC0E9}"/>
          </ac:spMkLst>
        </pc:spChg>
        <pc:spChg chg="add mod">
          <ac:chgData name="Serbanescu Vlad Stefan" userId="6897fac21cdca164" providerId="LiveId" clId="{5A1611F8-49F9-402C-9549-3691B54A7A25}" dt="2022-05-15T08:27:16.926" v="1873"/>
          <ac:spMkLst>
            <pc:docMk/>
            <pc:sldMk cId="1391194794" sldId="282"/>
            <ac:spMk id="11" creationId="{74FA7510-B214-2116-63E5-7A05486F3E44}"/>
          </ac:spMkLst>
        </pc:spChg>
        <pc:spChg chg="add">
          <ac:chgData name="Serbanescu Vlad Stefan" userId="6897fac21cdca164" providerId="LiveId" clId="{5A1611F8-49F9-402C-9549-3691B54A7A25}" dt="2022-05-15T08:26:48.733" v="1867" actId="26606"/>
          <ac:spMkLst>
            <pc:docMk/>
            <pc:sldMk cId="1391194794" sldId="282"/>
            <ac:spMk id="12" creationId="{4C5D6221-DA7B-4611-AA26-7D8E349FDE96}"/>
          </ac:spMkLst>
        </pc:spChg>
        <pc:picChg chg="add mod">
          <ac:chgData name="Serbanescu Vlad Stefan" userId="6897fac21cdca164" providerId="LiveId" clId="{5A1611F8-49F9-402C-9549-3691B54A7A25}" dt="2022-05-15T08:50:08.374" v="1879" actId="1076"/>
          <ac:picMkLst>
            <pc:docMk/>
            <pc:sldMk cId="1391194794" sldId="282"/>
            <ac:picMk id="9" creationId="{40987CB7-0B6D-3509-01B7-663BE25C90CA}"/>
          </ac:picMkLst>
        </pc:picChg>
      </pc:sldChg>
      <pc:sldChg chg="addSp delSp modSp new mod setBg setClrOvrMap">
        <pc:chgData name="Serbanescu Vlad Stefan" userId="6897fac21cdca164" providerId="LiveId" clId="{5A1611F8-49F9-402C-9549-3691B54A7A25}" dt="2022-05-23T14:47:45.866" v="4068" actId="115"/>
        <pc:sldMkLst>
          <pc:docMk/>
          <pc:sldMk cId="4099784164" sldId="283"/>
        </pc:sldMkLst>
        <pc:spChg chg="mod ord">
          <ac:chgData name="Serbanescu Vlad Stefan" userId="6897fac21cdca164" providerId="LiveId" clId="{5A1611F8-49F9-402C-9549-3691B54A7A25}" dt="2022-05-23T14:47:26.016" v="4063" actId="115"/>
          <ac:spMkLst>
            <pc:docMk/>
            <pc:sldMk cId="4099784164" sldId="283"/>
            <ac:spMk id="2" creationId="{E46B530E-0204-8D88-93F4-22A1B8C2839C}"/>
          </ac:spMkLst>
        </pc:spChg>
        <pc:spChg chg="mod ord">
          <ac:chgData name="Serbanescu Vlad Stefan" userId="6897fac21cdca164" providerId="LiveId" clId="{5A1611F8-49F9-402C-9549-3691B54A7A25}" dt="2022-05-23T14:47:45.866" v="4068" actId="115"/>
          <ac:spMkLst>
            <pc:docMk/>
            <pc:sldMk cId="4099784164" sldId="283"/>
            <ac:spMk id="3" creationId="{9B896A09-06B6-5AFA-832C-29C3D3A0182D}"/>
          </ac:spMkLst>
        </pc:spChg>
        <pc:spChg chg="del">
          <ac:chgData name="Serbanescu Vlad Stefan" userId="6897fac21cdca164" providerId="LiveId" clId="{5A1611F8-49F9-402C-9549-3691B54A7A25}" dt="2022-05-17T06:37:55.908" v="2055" actId="21"/>
          <ac:spMkLst>
            <pc:docMk/>
            <pc:sldMk cId="4099784164" sldId="283"/>
            <ac:spMk id="4" creationId="{BDD821D1-DC66-CF17-0EFA-A283EF0821D4}"/>
          </ac:spMkLst>
        </pc:spChg>
        <pc:spChg chg="add del">
          <ac:chgData name="Serbanescu Vlad Stefan" userId="6897fac21cdca164" providerId="LiveId" clId="{5A1611F8-49F9-402C-9549-3691B54A7A25}" dt="2022-05-17T06:57:30.681" v="2089" actId="26606"/>
          <ac:spMkLst>
            <pc:docMk/>
            <pc:sldMk cId="4099784164" sldId="283"/>
            <ac:spMk id="17" creationId="{EBB6D9F6-3E47-45AD-8461-718A3C87E3E8}"/>
          </ac:spMkLst>
        </pc:spChg>
        <pc:spChg chg="add del">
          <ac:chgData name="Serbanescu Vlad Stefan" userId="6897fac21cdca164" providerId="LiveId" clId="{5A1611F8-49F9-402C-9549-3691B54A7A25}" dt="2022-05-17T06:57:30.681" v="2089" actId="26606"/>
          <ac:spMkLst>
            <pc:docMk/>
            <pc:sldMk cId="4099784164" sldId="283"/>
            <ac:spMk id="19" creationId="{A3B16A00-A549-4B07-B8C2-4B3A966D9E26}"/>
          </ac:spMkLst>
        </pc:spChg>
        <pc:spChg chg="add del">
          <ac:chgData name="Serbanescu Vlad Stefan" userId="6897fac21cdca164" providerId="LiveId" clId="{5A1611F8-49F9-402C-9549-3691B54A7A25}" dt="2022-05-17T06:57:30.681" v="2089" actId="26606"/>
          <ac:spMkLst>
            <pc:docMk/>
            <pc:sldMk cId="4099784164" sldId="283"/>
            <ac:spMk id="21" creationId="{33B86BAE-87B4-4192-ABB2-627FFC965AC7}"/>
          </ac:spMkLst>
        </pc:spChg>
        <pc:spChg chg="add del">
          <ac:chgData name="Serbanescu Vlad Stefan" userId="6897fac21cdca164" providerId="LiveId" clId="{5A1611F8-49F9-402C-9549-3691B54A7A25}" dt="2022-05-17T06:57:30.681" v="2089" actId="26606"/>
          <ac:spMkLst>
            <pc:docMk/>
            <pc:sldMk cId="4099784164" sldId="283"/>
            <ac:spMk id="23" creationId="{22BB4F03-4463-45CC-89A7-8E03412EDDBF}"/>
          </ac:spMkLst>
        </pc:spChg>
        <pc:spChg chg="add del">
          <ac:chgData name="Serbanescu Vlad Stefan" userId="6897fac21cdca164" providerId="LiveId" clId="{5A1611F8-49F9-402C-9549-3691B54A7A25}" dt="2022-05-17T06:57:30.681" v="2089" actId="26606"/>
          <ac:spMkLst>
            <pc:docMk/>
            <pc:sldMk cId="4099784164" sldId="283"/>
            <ac:spMk id="25" creationId="{80E1AEAE-1F52-4C29-925C-27738417E9F5}"/>
          </ac:spMkLst>
        </pc:spChg>
        <pc:spChg chg="add del">
          <ac:chgData name="Serbanescu Vlad Stefan" userId="6897fac21cdca164" providerId="LiveId" clId="{5A1611F8-49F9-402C-9549-3691B54A7A25}" dt="2022-05-17T06:57:55.477" v="2095" actId="26606"/>
          <ac:spMkLst>
            <pc:docMk/>
            <pc:sldMk cId="4099784164" sldId="283"/>
            <ac:spMk id="30" creationId="{99CEE05D-F25C-4EC3-B527-D9C999E335CD}"/>
          </ac:spMkLst>
        </pc:spChg>
        <pc:spChg chg="add del">
          <ac:chgData name="Serbanescu Vlad Stefan" userId="6897fac21cdca164" providerId="LiveId" clId="{5A1611F8-49F9-402C-9549-3691B54A7A25}" dt="2022-05-17T06:57:55.477" v="2095" actId="26606"/>
          <ac:spMkLst>
            <pc:docMk/>
            <pc:sldMk cId="4099784164" sldId="283"/>
            <ac:spMk id="32" creationId="{4F036726-0C05-446E-91C3-B986EBEA055E}"/>
          </ac:spMkLst>
        </pc:spChg>
        <pc:spChg chg="add del">
          <ac:chgData name="Serbanescu Vlad Stefan" userId="6897fac21cdca164" providerId="LiveId" clId="{5A1611F8-49F9-402C-9549-3691B54A7A25}" dt="2022-05-17T06:57:55.477" v="2095" actId="26606"/>
          <ac:spMkLst>
            <pc:docMk/>
            <pc:sldMk cId="4099784164" sldId="283"/>
            <ac:spMk id="34" creationId="{A310ABCD-C34B-42D1-9BEB-47755A3EA36C}"/>
          </ac:spMkLst>
        </pc:spChg>
        <pc:spChg chg="add del">
          <ac:chgData name="Serbanescu Vlad Stefan" userId="6897fac21cdca164" providerId="LiveId" clId="{5A1611F8-49F9-402C-9549-3691B54A7A25}" dt="2022-05-17T06:57:55.477" v="2095" actId="26606"/>
          <ac:spMkLst>
            <pc:docMk/>
            <pc:sldMk cId="4099784164" sldId="283"/>
            <ac:spMk id="36" creationId="{F38AB6A2-89F7-43B5-B608-50DFC740DEBF}"/>
          </ac:spMkLst>
        </pc:spChg>
        <pc:spChg chg="add del">
          <ac:chgData name="Serbanescu Vlad Stefan" userId="6897fac21cdca164" providerId="LiveId" clId="{5A1611F8-49F9-402C-9549-3691B54A7A25}" dt="2022-05-17T06:57:55.477" v="2095" actId="26606"/>
          <ac:spMkLst>
            <pc:docMk/>
            <pc:sldMk cId="4099784164" sldId="283"/>
            <ac:spMk id="38" creationId="{06585B74-DAF6-470E-B2F3-B5530A709AAC}"/>
          </ac:spMkLst>
        </pc:spChg>
        <pc:spChg chg="add del">
          <ac:chgData name="Serbanescu Vlad Stefan" userId="6897fac21cdca164" providerId="LiveId" clId="{5A1611F8-49F9-402C-9549-3691B54A7A25}" dt="2022-05-17T06:57:55.477" v="2095" actId="26606"/>
          <ac:spMkLst>
            <pc:docMk/>
            <pc:sldMk cId="4099784164" sldId="283"/>
            <ac:spMk id="40" creationId="{30BAD96F-CE2F-4682-99B8-0DD9E6AE2BED}"/>
          </ac:spMkLst>
        </pc:spChg>
        <pc:spChg chg="add del">
          <ac:chgData name="Serbanescu Vlad Stefan" userId="6897fac21cdca164" providerId="LiveId" clId="{5A1611F8-49F9-402C-9549-3691B54A7A25}" dt="2022-05-17T06:58:20.856" v="2102" actId="26606"/>
          <ac:spMkLst>
            <pc:docMk/>
            <pc:sldMk cId="4099784164" sldId="283"/>
            <ac:spMk id="45" creationId="{4C2AC11E-3162-4990-A36E-92B07ECF16C2}"/>
          </ac:spMkLst>
        </pc:spChg>
        <pc:spChg chg="add del">
          <ac:chgData name="Serbanescu Vlad Stefan" userId="6897fac21cdca164" providerId="LiveId" clId="{5A1611F8-49F9-402C-9549-3691B54A7A25}" dt="2022-05-17T06:58:20.856" v="2102" actId="26606"/>
          <ac:spMkLst>
            <pc:docMk/>
            <pc:sldMk cId="4099784164" sldId="283"/>
            <ac:spMk id="47" creationId="{9073D962-D3D2-4A72-8593-65C213CBFFC3}"/>
          </ac:spMkLst>
        </pc:spChg>
        <pc:spChg chg="add mod">
          <ac:chgData name="Serbanescu Vlad Stefan" userId="6897fac21cdca164" providerId="LiveId" clId="{5A1611F8-49F9-402C-9549-3691B54A7A25}" dt="2022-05-17T07:15:40.882" v="2168" actId="207"/>
          <ac:spMkLst>
            <pc:docMk/>
            <pc:sldMk cId="4099784164" sldId="283"/>
            <ac:spMk id="48" creationId="{6BBB3B55-E72C-C9E6-6B2E-A291B02696E8}"/>
          </ac:spMkLst>
        </pc:spChg>
        <pc:spChg chg="add del">
          <ac:chgData name="Serbanescu Vlad Stefan" userId="6897fac21cdca164" providerId="LiveId" clId="{5A1611F8-49F9-402C-9549-3691B54A7A25}" dt="2022-05-17T06:58:20.856" v="2102" actId="26606"/>
          <ac:spMkLst>
            <pc:docMk/>
            <pc:sldMk cId="4099784164" sldId="283"/>
            <ac:spMk id="49" creationId="{2387511B-F6E1-4929-AC90-94FB8B6B0F41}"/>
          </ac:spMkLst>
        </pc:spChg>
        <pc:spChg chg="add del">
          <ac:chgData name="Serbanescu Vlad Stefan" userId="6897fac21cdca164" providerId="LiveId" clId="{5A1611F8-49F9-402C-9549-3691B54A7A25}" dt="2022-05-17T06:58:20.856" v="2102" actId="26606"/>
          <ac:spMkLst>
            <pc:docMk/>
            <pc:sldMk cId="4099784164" sldId="283"/>
            <ac:spMk id="51" creationId="{AA58F78C-27AB-465F-AA33-15E08AF267F9}"/>
          </ac:spMkLst>
        </pc:spChg>
        <pc:spChg chg="add del">
          <ac:chgData name="Serbanescu Vlad Stefan" userId="6897fac21cdca164" providerId="LiveId" clId="{5A1611F8-49F9-402C-9549-3691B54A7A25}" dt="2022-05-17T06:58:19.645" v="2099" actId="26606"/>
          <ac:spMkLst>
            <pc:docMk/>
            <pc:sldMk cId="4099784164" sldId="283"/>
            <ac:spMk id="56" creationId="{CAD82CDB-5509-455C-A2AC-DBC53F85A143}"/>
          </ac:spMkLst>
        </pc:spChg>
        <pc:spChg chg="add del">
          <ac:chgData name="Serbanescu Vlad Stefan" userId="6897fac21cdca164" providerId="LiveId" clId="{5A1611F8-49F9-402C-9549-3691B54A7A25}" dt="2022-05-17T06:58:19.645" v="2099" actId="26606"/>
          <ac:spMkLst>
            <pc:docMk/>
            <pc:sldMk cId="4099784164" sldId="283"/>
            <ac:spMk id="58" creationId="{720D4FAC-7B9A-4A4F-8E53-071522870B7B}"/>
          </ac:spMkLst>
        </pc:spChg>
        <pc:spChg chg="add del">
          <ac:chgData name="Serbanescu Vlad Stefan" userId="6897fac21cdca164" providerId="LiveId" clId="{5A1611F8-49F9-402C-9549-3691B54A7A25}" dt="2022-05-17T06:58:19.645" v="2099" actId="26606"/>
          <ac:spMkLst>
            <pc:docMk/>
            <pc:sldMk cId="4099784164" sldId="283"/>
            <ac:spMk id="60" creationId="{EDD2A13B-608C-4BE1-AC1F-62B2DAF76BF7}"/>
          </ac:spMkLst>
        </pc:spChg>
        <pc:spChg chg="add del">
          <ac:chgData name="Serbanescu Vlad Stefan" userId="6897fac21cdca164" providerId="LiveId" clId="{5A1611F8-49F9-402C-9549-3691B54A7A25}" dt="2022-05-17T06:58:19.645" v="2099" actId="26606"/>
          <ac:spMkLst>
            <pc:docMk/>
            <pc:sldMk cId="4099784164" sldId="283"/>
            <ac:spMk id="62" creationId="{977038ED-F717-467A-8D75-D8441BB92668}"/>
          </ac:spMkLst>
        </pc:spChg>
        <pc:spChg chg="add del">
          <ac:chgData name="Serbanescu Vlad Stefan" userId="6897fac21cdca164" providerId="LiveId" clId="{5A1611F8-49F9-402C-9549-3691B54A7A25}" dt="2022-05-17T06:58:20.848" v="2101" actId="26606"/>
          <ac:spMkLst>
            <pc:docMk/>
            <pc:sldMk cId="4099784164" sldId="283"/>
            <ac:spMk id="64" creationId="{87A87D8F-9102-4047-BDED-363F664AE5EB}"/>
          </ac:spMkLst>
        </pc:spChg>
        <pc:spChg chg="add del">
          <ac:chgData name="Serbanescu Vlad Stefan" userId="6897fac21cdca164" providerId="LiveId" clId="{5A1611F8-49F9-402C-9549-3691B54A7A25}" dt="2022-05-17T06:58:20.848" v="2101" actId="26606"/>
          <ac:spMkLst>
            <pc:docMk/>
            <pc:sldMk cId="4099784164" sldId="283"/>
            <ac:spMk id="65" creationId="{9073D962-D3D2-4A72-8593-65C213CBFFC3}"/>
          </ac:spMkLst>
        </pc:spChg>
        <pc:spChg chg="add del">
          <ac:chgData name="Serbanescu Vlad Stefan" userId="6897fac21cdca164" providerId="LiveId" clId="{5A1611F8-49F9-402C-9549-3691B54A7A25}" dt="2022-05-17T06:58:20.848" v="2101" actId="26606"/>
          <ac:spMkLst>
            <pc:docMk/>
            <pc:sldMk cId="4099784164" sldId="283"/>
            <ac:spMk id="66" creationId="{2387511B-F6E1-4929-AC90-94FB8B6B0F41}"/>
          </ac:spMkLst>
        </pc:spChg>
        <pc:spChg chg="add del">
          <ac:chgData name="Serbanescu Vlad Stefan" userId="6897fac21cdca164" providerId="LiveId" clId="{5A1611F8-49F9-402C-9549-3691B54A7A25}" dt="2022-05-17T06:58:20.848" v="2101" actId="26606"/>
          <ac:spMkLst>
            <pc:docMk/>
            <pc:sldMk cId="4099784164" sldId="283"/>
            <ac:spMk id="67" creationId="{AA58F78C-27AB-465F-AA33-15E08AF267F9}"/>
          </ac:spMkLst>
        </pc:spChg>
        <pc:spChg chg="add del">
          <ac:chgData name="Serbanescu Vlad Stefan" userId="6897fac21cdca164" providerId="LiveId" clId="{5A1611F8-49F9-402C-9549-3691B54A7A25}" dt="2022-05-17T06:59:58.031" v="2131" actId="26606"/>
          <ac:spMkLst>
            <pc:docMk/>
            <pc:sldMk cId="4099784164" sldId="283"/>
            <ac:spMk id="69" creationId="{1F232A53-673E-406F-BB93-BF651C276DC7}"/>
          </ac:spMkLst>
        </pc:spChg>
        <pc:spChg chg="add del">
          <ac:chgData name="Serbanescu Vlad Stefan" userId="6897fac21cdca164" providerId="LiveId" clId="{5A1611F8-49F9-402C-9549-3691B54A7A25}" dt="2022-05-17T06:59:58.031" v="2131" actId="26606"/>
          <ac:spMkLst>
            <pc:docMk/>
            <pc:sldMk cId="4099784164" sldId="283"/>
            <ac:spMk id="70" creationId="{C062E60F-5CD4-4268-8359-8076634680E5}"/>
          </ac:spMkLst>
        </pc:spChg>
        <pc:spChg chg="add del">
          <ac:chgData name="Serbanescu Vlad Stefan" userId="6897fac21cdca164" providerId="LiveId" clId="{5A1611F8-49F9-402C-9549-3691B54A7A25}" dt="2022-05-17T06:59:58.031" v="2131" actId="26606"/>
          <ac:spMkLst>
            <pc:docMk/>
            <pc:sldMk cId="4099784164" sldId="283"/>
            <ac:spMk id="71" creationId="{BB341EC3-1810-4D33-BA3F-E2D0AA0ECFB6}"/>
          </ac:spMkLst>
        </pc:spChg>
        <pc:spChg chg="add del">
          <ac:chgData name="Serbanescu Vlad Stefan" userId="6897fac21cdca164" providerId="LiveId" clId="{5A1611F8-49F9-402C-9549-3691B54A7A25}" dt="2022-05-17T06:59:58.031" v="2131" actId="26606"/>
          <ac:spMkLst>
            <pc:docMk/>
            <pc:sldMk cId="4099784164" sldId="283"/>
            <ac:spMk id="72" creationId="{10127CDE-2B99-47A8-BB3C-7D17519105E0}"/>
          </ac:spMkLst>
        </pc:spChg>
        <pc:spChg chg="add del">
          <ac:chgData name="Serbanescu Vlad Stefan" userId="6897fac21cdca164" providerId="LiveId" clId="{5A1611F8-49F9-402C-9549-3691B54A7A25}" dt="2022-05-17T06:59:58.022" v="2130" actId="26606"/>
          <ac:spMkLst>
            <pc:docMk/>
            <pc:sldMk cId="4099784164" sldId="283"/>
            <ac:spMk id="77" creationId="{99A35411-0EE2-4606-843D-30DD6958DE03}"/>
          </ac:spMkLst>
        </pc:spChg>
        <pc:spChg chg="add del">
          <ac:chgData name="Serbanescu Vlad Stefan" userId="6897fac21cdca164" providerId="LiveId" clId="{5A1611F8-49F9-402C-9549-3691B54A7A25}" dt="2022-05-17T06:59:58.022" v="2130" actId="26606"/>
          <ac:spMkLst>
            <pc:docMk/>
            <pc:sldMk cId="4099784164" sldId="283"/>
            <ac:spMk id="79" creationId="{F0635F50-873F-429B-A47B-01987BE813DB}"/>
          </ac:spMkLst>
        </pc:spChg>
        <pc:spChg chg="add del">
          <ac:chgData name="Serbanescu Vlad Stefan" userId="6897fac21cdca164" providerId="LiveId" clId="{5A1611F8-49F9-402C-9549-3691B54A7A25}" dt="2022-05-17T06:59:58.022" v="2130" actId="26606"/>
          <ac:spMkLst>
            <pc:docMk/>
            <pc:sldMk cId="4099784164" sldId="283"/>
            <ac:spMk id="81" creationId="{41D050CA-E613-4479-9147-D0B3C94F5F20}"/>
          </ac:spMkLst>
        </pc:spChg>
        <pc:spChg chg="add del">
          <ac:chgData name="Serbanescu Vlad Stefan" userId="6897fac21cdca164" providerId="LiveId" clId="{5A1611F8-49F9-402C-9549-3691B54A7A25}" dt="2022-05-17T06:59:58.022" v="2130" actId="26606"/>
          <ac:spMkLst>
            <pc:docMk/>
            <pc:sldMk cId="4099784164" sldId="283"/>
            <ac:spMk id="83" creationId="{A71E2B72-D29B-4AB9-8D70-6C8C71DF5F29}"/>
          </ac:spMkLst>
        </pc:spChg>
        <pc:spChg chg="add del">
          <ac:chgData name="Serbanescu Vlad Stefan" userId="6897fac21cdca164" providerId="LiveId" clId="{5A1611F8-49F9-402C-9549-3691B54A7A25}" dt="2022-05-17T06:59:58.022" v="2130" actId="26606"/>
          <ac:spMkLst>
            <pc:docMk/>
            <pc:sldMk cId="4099784164" sldId="283"/>
            <ac:spMk id="85" creationId="{CE77A619-B358-4FA1-8190-C3A0F00C046D}"/>
          </ac:spMkLst>
        </pc:spChg>
        <pc:spChg chg="add">
          <ac:chgData name="Serbanescu Vlad Stefan" userId="6897fac21cdca164" providerId="LiveId" clId="{5A1611F8-49F9-402C-9549-3691B54A7A25}" dt="2022-05-17T06:59:58.031" v="2131" actId="26606"/>
          <ac:spMkLst>
            <pc:docMk/>
            <pc:sldMk cId="4099784164" sldId="283"/>
            <ac:spMk id="87" creationId="{D462EE7E-14DF-497D-AE08-F6623DB88E99}"/>
          </ac:spMkLst>
        </pc:spChg>
        <pc:spChg chg="add">
          <ac:chgData name="Serbanescu Vlad Stefan" userId="6897fac21cdca164" providerId="LiveId" clId="{5A1611F8-49F9-402C-9549-3691B54A7A25}" dt="2022-05-17T06:59:58.031" v="2131" actId="26606"/>
          <ac:spMkLst>
            <pc:docMk/>
            <pc:sldMk cId="4099784164" sldId="283"/>
            <ac:spMk id="88" creationId="{A2CBBA37-ED57-439D-B76E-5DF571201B57}"/>
          </ac:spMkLst>
        </pc:spChg>
        <pc:picChg chg="add mod ord">
          <ac:chgData name="Serbanescu Vlad Stefan" userId="6897fac21cdca164" providerId="LiveId" clId="{5A1611F8-49F9-402C-9549-3691B54A7A25}" dt="2022-05-17T07:00:21.999" v="2143" actId="1076"/>
          <ac:picMkLst>
            <pc:docMk/>
            <pc:sldMk cId="4099784164" sldId="283"/>
            <ac:picMk id="6" creationId="{F9C6F21F-2C15-E5CC-3A59-6E0C2EDDBDF2}"/>
          </ac:picMkLst>
        </pc:picChg>
        <pc:picChg chg="add mod ord">
          <ac:chgData name="Serbanescu Vlad Stefan" userId="6897fac21cdca164" providerId="LiveId" clId="{5A1611F8-49F9-402C-9549-3691B54A7A25}" dt="2022-05-17T07:00:31.193" v="2147" actId="1076"/>
          <ac:picMkLst>
            <pc:docMk/>
            <pc:sldMk cId="4099784164" sldId="283"/>
            <ac:picMk id="8" creationId="{531F0EF6-49B7-C3F7-B587-A5F014F7E74A}"/>
          </ac:picMkLst>
        </pc:picChg>
        <pc:picChg chg="add mod ord">
          <ac:chgData name="Serbanescu Vlad Stefan" userId="6897fac21cdca164" providerId="LiveId" clId="{5A1611F8-49F9-402C-9549-3691B54A7A25}" dt="2022-05-17T07:00:12.143" v="2138" actId="14100"/>
          <ac:picMkLst>
            <pc:docMk/>
            <pc:sldMk cId="4099784164" sldId="283"/>
            <ac:picMk id="10" creationId="{03F77694-79B8-E8D5-49F5-DF60AB55E01B}"/>
          </ac:picMkLst>
        </pc:picChg>
        <pc:picChg chg="add mod ord">
          <ac:chgData name="Serbanescu Vlad Stefan" userId="6897fac21cdca164" providerId="LiveId" clId="{5A1611F8-49F9-402C-9549-3691B54A7A25}" dt="2022-05-17T07:00:08.204" v="2136" actId="14100"/>
          <ac:picMkLst>
            <pc:docMk/>
            <pc:sldMk cId="4099784164" sldId="283"/>
            <ac:picMk id="12" creationId="{3F9AF002-EBF8-DAED-DAE0-0BFA3FD323DF}"/>
          </ac:picMkLst>
        </pc:picChg>
      </pc:sldChg>
      <pc:sldChg chg="modSp add del mod setBg">
        <pc:chgData name="Serbanescu Vlad Stefan" userId="6897fac21cdca164" providerId="LiveId" clId="{5A1611F8-49F9-402C-9549-3691B54A7A25}" dt="2022-05-22T06:57:05.568" v="3840"/>
        <pc:sldMkLst>
          <pc:docMk/>
          <pc:sldMk cId="2051589840" sldId="284"/>
        </pc:sldMkLst>
        <pc:spChg chg="mod ord">
          <ac:chgData name="Serbanescu Vlad Stefan" userId="6897fac21cdca164" providerId="LiveId" clId="{5A1611F8-49F9-402C-9549-3691B54A7A25}" dt="2022-05-17T07:33:01.764" v="2284" actId="26606"/>
          <ac:spMkLst>
            <pc:docMk/>
            <pc:sldMk cId="2051589840" sldId="284"/>
            <ac:spMk id="2" creationId="{3A5CFDE5-31E6-C6DA-0A07-AEBEE60B6015}"/>
          </ac:spMkLst>
        </pc:spChg>
        <pc:spChg chg="mod">
          <ac:chgData name="Serbanescu Vlad Stefan" userId="6897fac21cdca164" providerId="LiveId" clId="{5A1611F8-49F9-402C-9549-3691B54A7A25}" dt="2022-05-22T06:57:05.568" v="3840"/>
          <ac:spMkLst>
            <pc:docMk/>
            <pc:sldMk cId="2051589840" sldId="284"/>
            <ac:spMk id="4" creationId="{283116C9-40DE-20CF-DCE6-2A220674E631}"/>
          </ac:spMkLst>
        </pc:spChg>
        <pc:spChg chg="add">
          <ac:chgData name="Serbanescu Vlad Stefan" userId="6897fac21cdca164" providerId="LiveId" clId="{5A1611F8-49F9-402C-9549-3691B54A7A25}" dt="2022-05-17T07:33:01.764" v="2284" actId="26606"/>
          <ac:spMkLst>
            <pc:docMk/>
            <pc:sldMk cId="2051589840" sldId="284"/>
            <ac:spMk id="11" creationId="{9AA72BD9-2C5A-4EDC-931F-5AA08EACA0F3}"/>
          </ac:spMkLst>
        </pc:spChg>
        <pc:spChg chg="add">
          <ac:chgData name="Serbanescu Vlad Stefan" userId="6897fac21cdca164" providerId="LiveId" clId="{5A1611F8-49F9-402C-9549-3691B54A7A25}" dt="2022-05-17T07:33:01.764" v="2284" actId="26606"/>
          <ac:spMkLst>
            <pc:docMk/>
            <pc:sldMk cId="2051589840" sldId="284"/>
            <ac:spMk id="13" creationId="{DD3981AC-7B61-4947-BCF3-F7AA7FA385B9}"/>
          </ac:spMkLst>
        </pc:spChg>
        <pc:spChg chg="add">
          <ac:chgData name="Serbanescu Vlad Stefan" userId="6897fac21cdca164" providerId="LiveId" clId="{5A1611F8-49F9-402C-9549-3691B54A7A25}" dt="2022-05-17T07:33:01.764" v="2284" actId="26606"/>
          <ac:spMkLst>
            <pc:docMk/>
            <pc:sldMk cId="2051589840" sldId="284"/>
            <ac:spMk id="15" creationId="{55D4142C-5077-457F-A6AD-3FECFDB39685}"/>
          </ac:spMkLst>
        </pc:spChg>
        <pc:spChg chg="add">
          <ac:chgData name="Serbanescu Vlad Stefan" userId="6897fac21cdca164" providerId="LiveId" clId="{5A1611F8-49F9-402C-9549-3691B54A7A25}" dt="2022-05-17T07:33:01.764" v="2284" actId="26606"/>
          <ac:spMkLst>
            <pc:docMk/>
            <pc:sldMk cId="2051589840" sldId="284"/>
            <ac:spMk id="17" creationId="{7A5F0580-5EE9-419F-96EE-B6529EF6E7D0}"/>
          </ac:spMkLst>
        </pc:spChg>
        <pc:picChg chg="mod">
          <ac:chgData name="Serbanescu Vlad Stefan" userId="6897fac21cdca164" providerId="LiveId" clId="{5A1611F8-49F9-402C-9549-3691B54A7A25}" dt="2022-05-17T07:33:01.764" v="2284" actId="26606"/>
          <ac:picMkLst>
            <pc:docMk/>
            <pc:sldMk cId="2051589840" sldId="284"/>
            <ac:picMk id="6" creationId="{E0A63D0F-7ABA-B3D3-E736-9B2B6038D247}"/>
          </ac:picMkLst>
        </pc:picChg>
      </pc:sldChg>
      <pc:sldChg chg="add del">
        <pc:chgData name="Serbanescu Vlad Stefan" userId="6897fac21cdca164" providerId="LiveId" clId="{5A1611F8-49F9-402C-9549-3691B54A7A25}" dt="2022-05-17T07:21:26.178" v="2229" actId="47"/>
        <pc:sldMkLst>
          <pc:docMk/>
          <pc:sldMk cId="3864825071" sldId="284"/>
        </pc:sldMkLst>
      </pc:sldChg>
      <pc:sldChg chg="addSp delSp modSp add mod setBg setClrOvrMap">
        <pc:chgData name="Serbanescu Vlad Stefan" userId="6897fac21cdca164" providerId="LiveId" clId="{5A1611F8-49F9-402C-9549-3691B54A7A25}" dt="2022-05-23T15:39:09.763" v="4138" actId="207"/>
        <pc:sldMkLst>
          <pc:docMk/>
          <pc:sldMk cId="3642951406" sldId="285"/>
        </pc:sldMkLst>
        <pc:spChg chg="mod ord">
          <ac:chgData name="Serbanescu Vlad Stefan" userId="6897fac21cdca164" providerId="LiveId" clId="{5A1611F8-49F9-402C-9549-3691B54A7A25}" dt="2022-05-23T15:39:09.763" v="4138" actId="207"/>
          <ac:spMkLst>
            <pc:docMk/>
            <pc:sldMk cId="3642951406" sldId="285"/>
            <ac:spMk id="2" creationId="{FA74B053-B881-BCAB-8639-E9665C88EA9B}"/>
          </ac:spMkLst>
        </pc:spChg>
        <pc:spChg chg="mod">
          <ac:chgData name="Serbanescu Vlad Stefan" userId="6897fac21cdca164" providerId="LiveId" clId="{5A1611F8-49F9-402C-9549-3691B54A7A25}" dt="2022-05-17T07:35:11.082" v="2298" actId="1076"/>
          <ac:spMkLst>
            <pc:docMk/>
            <pc:sldMk cId="3642951406" sldId="285"/>
            <ac:spMk id="4" creationId="{3B7E52C7-52CF-8B74-AFEA-1CEDF45A8EF9}"/>
          </ac:spMkLst>
        </pc:spChg>
        <pc:spChg chg="add del">
          <ac:chgData name="Serbanescu Vlad Stefan" userId="6897fac21cdca164" providerId="LiveId" clId="{5A1611F8-49F9-402C-9549-3691B54A7A25}" dt="2022-05-17T07:33:36.711" v="2287" actId="26606"/>
          <ac:spMkLst>
            <pc:docMk/>
            <pc:sldMk cId="3642951406" sldId="285"/>
            <ac:spMk id="71" creationId="{E8A8EAB8-D2FF-444D-B34B-7D32F106AD0E}"/>
          </ac:spMkLst>
        </pc:spChg>
        <pc:spChg chg="add del">
          <ac:chgData name="Serbanescu Vlad Stefan" userId="6897fac21cdca164" providerId="LiveId" clId="{5A1611F8-49F9-402C-9549-3691B54A7A25}" dt="2022-05-17T07:34:11.033" v="2291" actId="26606"/>
          <ac:spMkLst>
            <pc:docMk/>
            <pc:sldMk cId="3642951406" sldId="285"/>
            <ac:spMk id="99" creationId="{D9F5512A-48E1-4C07-B75E-3CCC517B6804}"/>
          </ac:spMkLst>
        </pc:spChg>
        <pc:spChg chg="add del">
          <ac:chgData name="Serbanescu Vlad Stefan" userId="6897fac21cdca164" providerId="LiveId" clId="{5A1611F8-49F9-402C-9549-3691B54A7A25}" dt="2022-05-17T07:33:52.483" v="2289" actId="26606"/>
          <ac:spMkLst>
            <pc:docMk/>
            <pc:sldMk cId="3642951406" sldId="285"/>
            <ac:spMk id="2052" creationId="{5E8D2E83-FB3A-40E7-A9E5-7AB389D612B4}"/>
          </ac:spMkLst>
        </pc:spChg>
        <pc:spChg chg="add del">
          <ac:chgData name="Serbanescu Vlad Stefan" userId="6897fac21cdca164" providerId="LiveId" clId="{5A1611F8-49F9-402C-9549-3691B54A7A25}" dt="2022-05-17T07:34:11.033" v="2291" actId="26606"/>
          <ac:spMkLst>
            <pc:docMk/>
            <pc:sldMk cId="3642951406" sldId="285"/>
            <ac:spMk id="2054" creationId="{A81E7530-396C-45F0-92F4-A885648D1631}"/>
          </ac:spMkLst>
        </pc:spChg>
        <pc:spChg chg="add del">
          <ac:chgData name="Serbanescu Vlad Stefan" userId="6897fac21cdca164" providerId="LiveId" clId="{5A1611F8-49F9-402C-9549-3691B54A7A25}" dt="2022-05-17T07:34:11.033" v="2291" actId="26606"/>
          <ac:spMkLst>
            <pc:docMk/>
            <pc:sldMk cId="3642951406" sldId="285"/>
            <ac:spMk id="2055" creationId="{7316481C-0A49-4796-812B-0D64F063B720}"/>
          </ac:spMkLst>
        </pc:spChg>
        <pc:spChg chg="add del">
          <ac:chgData name="Serbanescu Vlad Stefan" userId="6897fac21cdca164" providerId="LiveId" clId="{5A1611F8-49F9-402C-9549-3691B54A7A25}" dt="2022-05-17T07:34:11.033" v="2291" actId="26606"/>
          <ac:spMkLst>
            <pc:docMk/>
            <pc:sldMk cId="3642951406" sldId="285"/>
            <ac:spMk id="2056" creationId="{A5271697-90F1-4A23-8EF2-0179F2EAFACB}"/>
          </ac:spMkLst>
        </pc:spChg>
        <pc:spChg chg="add del">
          <ac:chgData name="Serbanescu Vlad Stefan" userId="6897fac21cdca164" providerId="LiveId" clId="{5A1611F8-49F9-402C-9549-3691B54A7A25}" dt="2022-05-17T07:34:31.145" v="2293" actId="26606"/>
          <ac:spMkLst>
            <pc:docMk/>
            <pc:sldMk cId="3642951406" sldId="285"/>
            <ac:spMk id="2058" creationId="{5FDF4720-5445-47BE-89FE-E40D1AE6F619}"/>
          </ac:spMkLst>
        </pc:spChg>
        <pc:spChg chg="add del">
          <ac:chgData name="Serbanescu Vlad Stefan" userId="6897fac21cdca164" providerId="LiveId" clId="{5A1611F8-49F9-402C-9549-3691B54A7A25}" dt="2022-05-17T07:34:31.145" v="2293" actId="26606"/>
          <ac:spMkLst>
            <pc:docMk/>
            <pc:sldMk cId="3642951406" sldId="285"/>
            <ac:spMk id="2059" creationId="{AC8710B4-A815-4082-9E4F-F13A0007090C}"/>
          </ac:spMkLst>
        </pc:spChg>
        <pc:spChg chg="add del">
          <ac:chgData name="Serbanescu Vlad Stefan" userId="6897fac21cdca164" providerId="LiveId" clId="{5A1611F8-49F9-402C-9549-3691B54A7A25}" dt="2022-05-17T07:34:34.070" v="2295" actId="26606"/>
          <ac:spMkLst>
            <pc:docMk/>
            <pc:sldMk cId="3642951406" sldId="285"/>
            <ac:spMk id="2061" creationId="{9DAE9059-5BC0-4B75-B536-54BFB08FFE22}"/>
          </ac:spMkLst>
        </pc:spChg>
        <pc:spChg chg="add del">
          <ac:chgData name="Serbanescu Vlad Stefan" userId="6897fac21cdca164" providerId="LiveId" clId="{5A1611F8-49F9-402C-9549-3691B54A7A25}" dt="2022-05-17T07:34:34.070" v="2295" actId="26606"/>
          <ac:spMkLst>
            <pc:docMk/>
            <pc:sldMk cId="3642951406" sldId="285"/>
            <ac:spMk id="2062" creationId="{F17EE558-8341-47F3-B29A-14E701B362B4}"/>
          </ac:spMkLst>
        </pc:spChg>
        <pc:spChg chg="add">
          <ac:chgData name="Serbanescu Vlad Stefan" userId="6897fac21cdca164" providerId="LiveId" clId="{5A1611F8-49F9-402C-9549-3691B54A7A25}" dt="2022-05-17T07:34:34.085" v="2296" actId="26606"/>
          <ac:spMkLst>
            <pc:docMk/>
            <pc:sldMk cId="3642951406" sldId="285"/>
            <ac:spMk id="2066" creationId="{B250C39F-3F6C-4D53-86D2-7BC6B2FF609C}"/>
          </ac:spMkLst>
        </pc:spChg>
        <pc:spChg chg="add">
          <ac:chgData name="Serbanescu Vlad Stefan" userId="6897fac21cdca164" providerId="LiveId" clId="{5A1611F8-49F9-402C-9549-3691B54A7A25}" dt="2022-05-17T07:34:34.085" v="2296" actId="26606"/>
          <ac:spMkLst>
            <pc:docMk/>
            <pc:sldMk cId="3642951406" sldId="285"/>
            <ac:spMk id="2067" creationId="{70A48D59-8581-41F7-B529-F4617FE07A9A}"/>
          </ac:spMkLst>
        </pc:spChg>
        <pc:spChg chg="add">
          <ac:chgData name="Serbanescu Vlad Stefan" userId="6897fac21cdca164" providerId="LiveId" clId="{5A1611F8-49F9-402C-9549-3691B54A7A25}" dt="2022-05-17T07:34:34.085" v="2296" actId="26606"/>
          <ac:spMkLst>
            <pc:docMk/>
            <pc:sldMk cId="3642951406" sldId="285"/>
            <ac:spMk id="2068" creationId="{9DD005C1-8C51-42D6-9BEE-B9B83849743D}"/>
          </ac:spMkLst>
        </pc:spChg>
        <pc:grpChg chg="add del">
          <ac:chgData name="Serbanescu Vlad Stefan" userId="6897fac21cdca164" providerId="LiveId" clId="{5A1611F8-49F9-402C-9549-3691B54A7A25}" dt="2022-05-17T07:34:11.033" v="2291" actId="26606"/>
          <ac:grpSpMkLst>
            <pc:docMk/>
            <pc:sldMk cId="3642951406" sldId="285"/>
            <ac:grpSpMk id="77" creationId="{81DE8B58-F373-409E-A253-4380A66091D4}"/>
          </ac:grpSpMkLst>
        </pc:grpChg>
        <pc:grpChg chg="add del">
          <ac:chgData name="Serbanescu Vlad Stefan" userId="6897fac21cdca164" providerId="LiveId" clId="{5A1611F8-49F9-402C-9549-3691B54A7A25}" dt="2022-05-17T07:34:34.070" v="2295" actId="26606"/>
          <ac:grpSpMkLst>
            <pc:docMk/>
            <pc:sldMk cId="3642951406" sldId="285"/>
            <ac:grpSpMk id="2063" creationId="{73FC59CD-C9DA-4650-8128-10CD2396E33D}"/>
          </ac:grpSpMkLst>
        </pc:grpChg>
        <pc:picChg chg="mod ord">
          <ac:chgData name="Serbanescu Vlad Stefan" userId="6897fac21cdca164" providerId="LiveId" clId="{5A1611F8-49F9-402C-9549-3691B54A7A25}" dt="2022-05-17T07:34:34.085" v="2296" actId="26606"/>
          <ac:picMkLst>
            <pc:docMk/>
            <pc:sldMk cId="3642951406" sldId="285"/>
            <ac:picMk id="2050" creationId="{80DB6ADB-ECFE-D26A-376A-8360B2F3E95A}"/>
          </ac:picMkLst>
        </pc:picChg>
        <pc:cxnChg chg="add del">
          <ac:chgData name="Serbanescu Vlad Stefan" userId="6897fac21cdca164" providerId="LiveId" clId="{5A1611F8-49F9-402C-9549-3691B54A7A25}" dt="2022-05-17T07:33:36.711" v="2287" actId="26606"/>
          <ac:cxnSpMkLst>
            <pc:docMk/>
            <pc:sldMk cId="3642951406" sldId="285"/>
            <ac:cxnSpMk id="73" creationId="{EEA38897-7BA3-4408-8083-3235339C4A60}"/>
          </ac:cxnSpMkLst>
        </pc:cxnChg>
        <pc:cxnChg chg="add del">
          <ac:chgData name="Serbanescu Vlad Stefan" userId="6897fac21cdca164" providerId="LiveId" clId="{5A1611F8-49F9-402C-9549-3691B54A7A25}" dt="2022-05-17T07:33:36.711" v="2287" actId="26606"/>
          <ac:cxnSpMkLst>
            <pc:docMk/>
            <pc:sldMk cId="3642951406" sldId="285"/>
            <ac:cxnSpMk id="75" creationId="{F11AD06B-AB20-4097-8606-5DA00DBACE88}"/>
          </ac:cxnSpMkLst>
        </pc:cxnChg>
      </pc:sldChg>
      <pc:sldChg chg="addSp modSp add mod setBg">
        <pc:chgData name="Serbanescu Vlad Stefan" userId="6897fac21cdca164" providerId="LiveId" clId="{5A1611F8-49F9-402C-9549-3691B54A7A25}" dt="2022-05-22T06:58:04.967" v="3842" actId="207"/>
        <pc:sldMkLst>
          <pc:docMk/>
          <pc:sldMk cId="2714227513" sldId="286"/>
        </pc:sldMkLst>
        <pc:spChg chg="mod ord">
          <ac:chgData name="Serbanescu Vlad Stefan" userId="6897fac21cdca164" providerId="LiveId" clId="{5A1611F8-49F9-402C-9549-3691B54A7A25}" dt="2022-05-17T07:35:24.812" v="2299" actId="26606"/>
          <ac:spMkLst>
            <pc:docMk/>
            <pc:sldMk cId="2714227513" sldId="286"/>
            <ac:spMk id="2" creationId="{EA63A4BF-774E-61D4-2BD0-00EEBBD7423D}"/>
          </ac:spMkLst>
        </pc:spChg>
        <pc:spChg chg="mod">
          <ac:chgData name="Serbanescu Vlad Stefan" userId="6897fac21cdca164" providerId="LiveId" clId="{5A1611F8-49F9-402C-9549-3691B54A7A25}" dt="2022-05-22T06:58:04.967" v="3842" actId="207"/>
          <ac:spMkLst>
            <pc:docMk/>
            <pc:sldMk cId="2714227513" sldId="286"/>
            <ac:spMk id="4" creationId="{01BE32A7-6D61-B72A-2BD3-EE2F0440DDCE}"/>
          </ac:spMkLst>
        </pc:spChg>
        <pc:spChg chg="add">
          <ac:chgData name="Serbanescu Vlad Stefan" userId="6897fac21cdca164" providerId="LiveId" clId="{5A1611F8-49F9-402C-9549-3691B54A7A25}" dt="2022-05-17T07:35:24.812" v="2299" actId="26606"/>
          <ac:spMkLst>
            <pc:docMk/>
            <pc:sldMk cId="2714227513" sldId="286"/>
            <ac:spMk id="11" creationId="{A81E7530-396C-45F0-92F4-A885648D1631}"/>
          </ac:spMkLst>
        </pc:spChg>
        <pc:spChg chg="add">
          <ac:chgData name="Serbanescu Vlad Stefan" userId="6897fac21cdca164" providerId="LiveId" clId="{5A1611F8-49F9-402C-9549-3691B54A7A25}" dt="2022-05-17T07:35:24.812" v="2299" actId="26606"/>
          <ac:spMkLst>
            <pc:docMk/>
            <pc:sldMk cId="2714227513" sldId="286"/>
            <ac:spMk id="13" creationId="{7316481C-0A49-4796-812B-0D64F063B720}"/>
          </ac:spMkLst>
        </pc:spChg>
        <pc:spChg chg="add">
          <ac:chgData name="Serbanescu Vlad Stefan" userId="6897fac21cdca164" providerId="LiveId" clId="{5A1611F8-49F9-402C-9549-3691B54A7A25}" dt="2022-05-17T07:35:24.812" v="2299" actId="26606"/>
          <ac:spMkLst>
            <pc:docMk/>
            <pc:sldMk cId="2714227513" sldId="286"/>
            <ac:spMk id="15" creationId="{A5271697-90F1-4A23-8EF2-0179F2EAFACB}"/>
          </ac:spMkLst>
        </pc:spChg>
        <pc:spChg chg="add">
          <ac:chgData name="Serbanescu Vlad Stefan" userId="6897fac21cdca164" providerId="LiveId" clId="{5A1611F8-49F9-402C-9549-3691B54A7A25}" dt="2022-05-17T07:35:24.812" v="2299" actId="26606"/>
          <ac:spMkLst>
            <pc:docMk/>
            <pc:sldMk cId="2714227513" sldId="286"/>
            <ac:spMk id="39" creationId="{D9F5512A-48E1-4C07-B75E-3CCC517B6804}"/>
          </ac:spMkLst>
        </pc:spChg>
        <pc:grpChg chg="add">
          <ac:chgData name="Serbanescu Vlad Stefan" userId="6897fac21cdca164" providerId="LiveId" clId="{5A1611F8-49F9-402C-9549-3691B54A7A25}" dt="2022-05-17T07:35:24.812" v="2299" actId="26606"/>
          <ac:grpSpMkLst>
            <pc:docMk/>
            <pc:sldMk cId="2714227513" sldId="286"/>
            <ac:grpSpMk id="17" creationId="{81DE8B58-F373-409E-A253-4380A66091D4}"/>
          </ac:grpSpMkLst>
        </pc:grpChg>
        <pc:picChg chg="mod">
          <ac:chgData name="Serbanescu Vlad Stefan" userId="6897fac21cdca164" providerId="LiveId" clId="{5A1611F8-49F9-402C-9549-3691B54A7A25}" dt="2022-05-17T07:35:24.812" v="2299" actId="26606"/>
          <ac:picMkLst>
            <pc:docMk/>
            <pc:sldMk cId="2714227513" sldId="286"/>
            <ac:picMk id="6" creationId="{59579437-FBEA-FDFD-60A7-5A71C2C6E48C}"/>
          </ac:picMkLst>
        </pc:picChg>
      </pc:sldChg>
      <pc:sldChg chg="addSp delSp modSp add mod setBg setClrOvrMap">
        <pc:chgData name="Serbanescu Vlad Stefan" userId="6897fac21cdca164" providerId="LiveId" clId="{5A1611F8-49F9-402C-9549-3691B54A7A25}" dt="2022-05-22T06:58:41.586" v="3850" actId="20577"/>
        <pc:sldMkLst>
          <pc:docMk/>
          <pc:sldMk cId="3195681960" sldId="287"/>
        </pc:sldMkLst>
        <pc:spChg chg="mod ord">
          <ac:chgData name="Serbanescu Vlad Stefan" userId="6897fac21cdca164" providerId="LiveId" clId="{5A1611F8-49F9-402C-9549-3691B54A7A25}" dt="2022-05-17T07:36:36.530" v="2313" actId="26606"/>
          <ac:spMkLst>
            <pc:docMk/>
            <pc:sldMk cId="3195681960" sldId="287"/>
            <ac:spMk id="2" creationId="{2CBF5077-9058-7DBF-B437-3B52B9DE3F4B}"/>
          </ac:spMkLst>
        </pc:spChg>
        <pc:spChg chg="mod">
          <ac:chgData name="Serbanescu Vlad Stefan" userId="6897fac21cdca164" providerId="LiveId" clId="{5A1611F8-49F9-402C-9549-3691B54A7A25}" dt="2022-05-22T06:58:41.586" v="3850" actId="20577"/>
          <ac:spMkLst>
            <pc:docMk/>
            <pc:sldMk cId="3195681960" sldId="287"/>
            <ac:spMk id="4" creationId="{C66BFD9A-87F0-2D6D-6003-5FAE4FF87FFB}"/>
          </ac:spMkLst>
        </pc:spChg>
        <pc:spChg chg="add del">
          <ac:chgData name="Serbanescu Vlad Stefan" userId="6897fac21cdca164" providerId="LiveId" clId="{5A1611F8-49F9-402C-9549-3691B54A7A25}" dt="2022-05-17T07:35:48.266" v="2301" actId="26606"/>
          <ac:spMkLst>
            <pc:docMk/>
            <pc:sldMk cId="3195681960" sldId="287"/>
            <ac:spMk id="11" creationId="{A81E7530-396C-45F0-92F4-A885648D1631}"/>
          </ac:spMkLst>
        </pc:spChg>
        <pc:spChg chg="add del">
          <ac:chgData name="Serbanescu Vlad Stefan" userId="6897fac21cdca164" providerId="LiveId" clId="{5A1611F8-49F9-402C-9549-3691B54A7A25}" dt="2022-05-17T07:35:48.266" v="2301" actId="26606"/>
          <ac:spMkLst>
            <pc:docMk/>
            <pc:sldMk cId="3195681960" sldId="287"/>
            <ac:spMk id="13" creationId="{7316481C-0A49-4796-812B-0D64F063B720}"/>
          </ac:spMkLst>
        </pc:spChg>
        <pc:spChg chg="add del">
          <ac:chgData name="Serbanescu Vlad Stefan" userId="6897fac21cdca164" providerId="LiveId" clId="{5A1611F8-49F9-402C-9549-3691B54A7A25}" dt="2022-05-17T07:35:48.266" v="2301" actId="26606"/>
          <ac:spMkLst>
            <pc:docMk/>
            <pc:sldMk cId="3195681960" sldId="287"/>
            <ac:spMk id="15" creationId="{A5271697-90F1-4A23-8EF2-0179F2EAFACB}"/>
          </ac:spMkLst>
        </pc:spChg>
        <pc:spChg chg="add del">
          <ac:chgData name="Serbanescu Vlad Stefan" userId="6897fac21cdca164" providerId="LiveId" clId="{5A1611F8-49F9-402C-9549-3691B54A7A25}" dt="2022-05-17T07:35:48.266" v="2301" actId="26606"/>
          <ac:spMkLst>
            <pc:docMk/>
            <pc:sldMk cId="3195681960" sldId="287"/>
            <ac:spMk id="39" creationId="{D9F5512A-48E1-4C07-B75E-3CCC517B6804}"/>
          </ac:spMkLst>
        </pc:spChg>
        <pc:spChg chg="add del">
          <ac:chgData name="Serbanescu Vlad Stefan" userId="6897fac21cdca164" providerId="LiveId" clId="{5A1611F8-49F9-402C-9549-3691B54A7A25}" dt="2022-05-17T07:35:52.345" v="2303" actId="26606"/>
          <ac:spMkLst>
            <pc:docMk/>
            <pc:sldMk cId="3195681960" sldId="287"/>
            <ac:spMk id="41" creationId="{B250C39F-3F6C-4D53-86D2-7BC6B2FF609C}"/>
          </ac:spMkLst>
        </pc:spChg>
        <pc:spChg chg="add del">
          <ac:chgData name="Serbanescu Vlad Stefan" userId="6897fac21cdca164" providerId="LiveId" clId="{5A1611F8-49F9-402C-9549-3691B54A7A25}" dt="2022-05-17T07:35:52.345" v="2303" actId="26606"/>
          <ac:spMkLst>
            <pc:docMk/>
            <pc:sldMk cId="3195681960" sldId="287"/>
            <ac:spMk id="42" creationId="{70A48D59-8581-41F7-B529-F4617FE07A9A}"/>
          </ac:spMkLst>
        </pc:spChg>
        <pc:spChg chg="add del">
          <ac:chgData name="Serbanescu Vlad Stefan" userId="6897fac21cdca164" providerId="LiveId" clId="{5A1611F8-49F9-402C-9549-3691B54A7A25}" dt="2022-05-17T07:35:52.345" v="2303" actId="26606"/>
          <ac:spMkLst>
            <pc:docMk/>
            <pc:sldMk cId="3195681960" sldId="287"/>
            <ac:spMk id="43" creationId="{9DD005C1-8C51-42D6-9BEE-B9B83849743D}"/>
          </ac:spMkLst>
        </pc:spChg>
        <pc:spChg chg="add del">
          <ac:chgData name="Serbanescu Vlad Stefan" userId="6897fac21cdca164" providerId="LiveId" clId="{5A1611F8-49F9-402C-9549-3691B54A7A25}" dt="2022-05-17T07:35:54.332" v="2305" actId="26606"/>
          <ac:spMkLst>
            <pc:docMk/>
            <pc:sldMk cId="3195681960" sldId="287"/>
            <ac:spMk id="45" creationId="{9228552E-C8B1-4A80-8448-0787CE0FC704}"/>
          </ac:spMkLst>
        </pc:spChg>
        <pc:spChg chg="add del">
          <ac:chgData name="Serbanescu Vlad Stefan" userId="6897fac21cdca164" providerId="LiveId" clId="{5A1611F8-49F9-402C-9549-3691B54A7A25}" dt="2022-05-17T07:36:36.530" v="2313" actId="26606"/>
          <ac:spMkLst>
            <pc:docMk/>
            <pc:sldMk cId="3195681960" sldId="287"/>
            <ac:spMk id="47" creationId="{9AA72BD9-2C5A-4EDC-931F-5AA08EACA0F3}"/>
          </ac:spMkLst>
        </pc:spChg>
        <pc:spChg chg="add del">
          <ac:chgData name="Serbanescu Vlad Stefan" userId="6897fac21cdca164" providerId="LiveId" clId="{5A1611F8-49F9-402C-9549-3691B54A7A25}" dt="2022-05-17T07:36:36.530" v="2313" actId="26606"/>
          <ac:spMkLst>
            <pc:docMk/>
            <pc:sldMk cId="3195681960" sldId="287"/>
            <ac:spMk id="48" creationId="{DD3981AC-7B61-4947-BCF3-F7AA7FA385B9}"/>
          </ac:spMkLst>
        </pc:spChg>
        <pc:spChg chg="add del">
          <ac:chgData name="Serbanescu Vlad Stefan" userId="6897fac21cdca164" providerId="LiveId" clId="{5A1611F8-49F9-402C-9549-3691B54A7A25}" dt="2022-05-17T07:36:36.530" v="2313" actId="26606"/>
          <ac:spMkLst>
            <pc:docMk/>
            <pc:sldMk cId="3195681960" sldId="287"/>
            <ac:spMk id="49" creationId="{55D4142C-5077-457F-A6AD-3FECFDB39685}"/>
          </ac:spMkLst>
        </pc:spChg>
        <pc:spChg chg="add del">
          <ac:chgData name="Serbanescu Vlad Stefan" userId="6897fac21cdca164" providerId="LiveId" clId="{5A1611F8-49F9-402C-9549-3691B54A7A25}" dt="2022-05-17T07:36:36.530" v="2313" actId="26606"/>
          <ac:spMkLst>
            <pc:docMk/>
            <pc:sldMk cId="3195681960" sldId="287"/>
            <ac:spMk id="50" creationId="{7A5F0580-5EE9-419F-96EE-B6529EF6E7D0}"/>
          </ac:spMkLst>
        </pc:spChg>
        <pc:spChg chg="add del">
          <ac:chgData name="Serbanescu Vlad Stefan" userId="6897fac21cdca164" providerId="LiveId" clId="{5A1611F8-49F9-402C-9549-3691B54A7A25}" dt="2022-05-17T07:36:14.631" v="2308" actId="26606"/>
          <ac:spMkLst>
            <pc:docMk/>
            <pc:sldMk cId="3195681960" sldId="287"/>
            <ac:spMk id="55" creationId="{A81E7530-396C-45F0-92F4-A885648D1631}"/>
          </ac:spMkLst>
        </pc:spChg>
        <pc:spChg chg="add del">
          <ac:chgData name="Serbanescu Vlad Stefan" userId="6897fac21cdca164" providerId="LiveId" clId="{5A1611F8-49F9-402C-9549-3691B54A7A25}" dt="2022-05-17T07:36:14.631" v="2308" actId="26606"/>
          <ac:spMkLst>
            <pc:docMk/>
            <pc:sldMk cId="3195681960" sldId="287"/>
            <ac:spMk id="57" creationId="{7316481C-0A49-4796-812B-0D64F063B720}"/>
          </ac:spMkLst>
        </pc:spChg>
        <pc:spChg chg="add del">
          <ac:chgData name="Serbanescu Vlad Stefan" userId="6897fac21cdca164" providerId="LiveId" clId="{5A1611F8-49F9-402C-9549-3691B54A7A25}" dt="2022-05-17T07:36:14.631" v="2308" actId="26606"/>
          <ac:spMkLst>
            <pc:docMk/>
            <pc:sldMk cId="3195681960" sldId="287"/>
            <ac:spMk id="59" creationId="{A5271697-90F1-4A23-8EF2-0179F2EAFACB}"/>
          </ac:spMkLst>
        </pc:spChg>
        <pc:spChg chg="add del">
          <ac:chgData name="Serbanescu Vlad Stefan" userId="6897fac21cdca164" providerId="LiveId" clId="{5A1611F8-49F9-402C-9549-3691B54A7A25}" dt="2022-05-17T07:36:14.631" v="2308" actId="26606"/>
          <ac:spMkLst>
            <pc:docMk/>
            <pc:sldMk cId="3195681960" sldId="287"/>
            <ac:spMk id="83" creationId="{D9F5512A-48E1-4C07-B75E-3CCC517B6804}"/>
          </ac:spMkLst>
        </pc:spChg>
        <pc:spChg chg="add del">
          <ac:chgData name="Serbanescu Vlad Stefan" userId="6897fac21cdca164" providerId="LiveId" clId="{5A1611F8-49F9-402C-9549-3691B54A7A25}" dt="2022-05-17T07:36:25.633" v="2310" actId="26606"/>
          <ac:spMkLst>
            <pc:docMk/>
            <pc:sldMk cId="3195681960" sldId="287"/>
            <ac:spMk id="85" creationId="{C5E6CFF1-2F42-4E10-9A97-F116F46F53FE}"/>
          </ac:spMkLst>
        </pc:spChg>
        <pc:spChg chg="add del">
          <ac:chgData name="Serbanescu Vlad Stefan" userId="6897fac21cdca164" providerId="LiveId" clId="{5A1611F8-49F9-402C-9549-3691B54A7A25}" dt="2022-05-17T07:36:36.504" v="2312" actId="26606"/>
          <ac:spMkLst>
            <pc:docMk/>
            <pc:sldMk cId="3195681960" sldId="287"/>
            <ac:spMk id="88" creationId="{6EBF06A5-4173-45DE-87B1-0791E098A374}"/>
          </ac:spMkLst>
        </pc:spChg>
        <pc:spChg chg="add del">
          <ac:chgData name="Serbanescu Vlad Stefan" userId="6897fac21cdca164" providerId="LiveId" clId="{5A1611F8-49F9-402C-9549-3691B54A7A25}" dt="2022-05-17T07:36:36.504" v="2312" actId="26606"/>
          <ac:spMkLst>
            <pc:docMk/>
            <pc:sldMk cId="3195681960" sldId="287"/>
            <ac:spMk id="89" creationId="{206E9F47-DC46-4A02-B5DB-26B56C39C979}"/>
          </ac:spMkLst>
        </pc:spChg>
        <pc:spChg chg="add">
          <ac:chgData name="Serbanescu Vlad Stefan" userId="6897fac21cdca164" providerId="LiveId" clId="{5A1611F8-49F9-402C-9549-3691B54A7A25}" dt="2022-05-17T07:36:36.530" v="2313" actId="26606"/>
          <ac:spMkLst>
            <pc:docMk/>
            <pc:sldMk cId="3195681960" sldId="287"/>
            <ac:spMk id="91" creationId="{A81E7530-396C-45F0-92F4-A885648D1631}"/>
          </ac:spMkLst>
        </pc:spChg>
        <pc:spChg chg="add">
          <ac:chgData name="Serbanescu Vlad Stefan" userId="6897fac21cdca164" providerId="LiveId" clId="{5A1611F8-49F9-402C-9549-3691B54A7A25}" dt="2022-05-17T07:36:36.530" v="2313" actId="26606"/>
          <ac:spMkLst>
            <pc:docMk/>
            <pc:sldMk cId="3195681960" sldId="287"/>
            <ac:spMk id="92" creationId="{7316481C-0A49-4796-812B-0D64F063B720}"/>
          </ac:spMkLst>
        </pc:spChg>
        <pc:spChg chg="add">
          <ac:chgData name="Serbanescu Vlad Stefan" userId="6897fac21cdca164" providerId="LiveId" clId="{5A1611F8-49F9-402C-9549-3691B54A7A25}" dt="2022-05-17T07:36:36.530" v="2313" actId="26606"/>
          <ac:spMkLst>
            <pc:docMk/>
            <pc:sldMk cId="3195681960" sldId="287"/>
            <ac:spMk id="93" creationId="{A5271697-90F1-4A23-8EF2-0179F2EAFACB}"/>
          </ac:spMkLst>
        </pc:spChg>
        <pc:spChg chg="add">
          <ac:chgData name="Serbanescu Vlad Stefan" userId="6897fac21cdca164" providerId="LiveId" clId="{5A1611F8-49F9-402C-9549-3691B54A7A25}" dt="2022-05-17T07:36:36.530" v="2313" actId="26606"/>
          <ac:spMkLst>
            <pc:docMk/>
            <pc:sldMk cId="3195681960" sldId="287"/>
            <ac:spMk id="95" creationId="{D9F5512A-48E1-4C07-B75E-3CCC517B6804}"/>
          </ac:spMkLst>
        </pc:spChg>
        <pc:grpChg chg="add del">
          <ac:chgData name="Serbanescu Vlad Stefan" userId="6897fac21cdca164" providerId="LiveId" clId="{5A1611F8-49F9-402C-9549-3691B54A7A25}" dt="2022-05-17T07:35:48.266" v="2301" actId="26606"/>
          <ac:grpSpMkLst>
            <pc:docMk/>
            <pc:sldMk cId="3195681960" sldId="287"/>
            <ac:grpSpMk id="17" creationId="{81DE8B58-F373-409E-A253-4380A66091D4}"/>
          </ac:grpSpMkLst>
        </pc:grpChg>
        <pc:grpChg chg="add del">
          <ac:chgData name="Serbanescu Vlad Stefan" userId="6897fac21cdca164" providerId="LiveId" clId="{5A1611F8-49F9-402C-9549-3691B54A7A25}" dt="2022-05-17T07:36:14.631" v="2308" actId="26606"/>
          <ac:grpSpMkLst>
            <pc:docMk/>
            <pc:sldMk cId="3195681960" sldId="287"/>
            <ac:grpSpMk id="61" creationId="{81DE8B58-F373-409E-A253-4380A66091D4}"/>
          </ac:grpSpMkLst>
        </pc:grpChg>
        <pc:grpChg chg="add">
          <ac:chgData name="Serbanescu Vlad Stefan" userId="6897fac21cdca164" providerId="LiveId" clId="{5A1611F8-49F9-402C-9549-3691B54A7A25}" dt="2022-05-17T07:36:36.530" v="2313" actId="26606"/>
          <ac:grpSpMkLst>
            <pc:docMk/>
            <pc:sldMk cId="3195681960" sldId="287"/>
            <ac:grpSpMk id="94" creationId="{81DE8B58-F373-409E-A253-4380A66091D4}"/>
          </ac:grpSpMkLst>
        </pc:grpChg>
        <pc:picChg chg="mod">
          <ac:chgData name="Serbanescu Vlad Stefan" userId="6897fac21cdca164" providerId="LiveId" clId="{5A1611F8-49F9-402C-9549-3691B54A7A25}" dt="2022-05-22T06:58:29.321" v="3847" actId="1076"/>
          <ac:picMkLst>
            <pc:docMk/>
            <pc:sldMk cId="3195681960" sldId="287"/>
            <ac:picMk id="6" creationId="{E54DE9AD-4186-AED1-0E8B-B423079E1A5D}"/>
          </ac:picMkLst>
        </pc:picChg>
        <pc:cxnChg chg="add del">
          <ac:chgData name="Serbanescu Vlad Stefan" userId="6897fac21cdca164" providerId="LiveId" clId="{5A1611F8-49F9-402C-9549-3691B54A7A25}" dt="2022-05-17T07:36:25.633" v="2310" actId="26606"/>
          <ac:cxnSpMkLst>
            <pc:docMk/>
            <pc:sldMk cId="3195681960" sldId="287"/>
            <ac:cxnSpMk id="86" creationId="{67182200-4859-4C8D-BCBB-55B245C28BA3}"/>
          </ac:cxnSpMkLst>
        </pc:cxnChg>
      </pc:sldChg>
      <pc:sldChg chg="addSp delSp modSp add mod setBg">
        <pc:chgData name="Serbanescu Vlad Stefan" userId="6897fac21cdca164" providerId="LiveId" clId="{5A1611F8-49F9-402C-9549-3691B54A7A25}" dt="2022-05-24T15:57:49.953" v="4150" actId="207"/>
        <pc:sldMkLst>
          <pc:docMk/>
          <pc:sldMk cId="981766772" sldId="288"/>
        </pc:sldMkLst>
        <pc:spChg chg="mod">
          <ac:chgData name="Serbanescu Vlad Stefan" userId="6897fac21cdca164" providerId="LiveId" clId="{5A1611F8-49F9-402C-9549-3691B54A7A25}" dt="2022-05-17T07:37:12.574" v="2316" actId="26606"/>
          <ac:spMkLst>
            <pc:docMk/>
            <pc:sldMk cId="981766772" sldId="288"/>
            <ac:spMk id="2" creationId="{BE1139B2-002C-F4CE-EB94-49FA066C196D}"/>
          </ac:spMkLst>
        </pc:spChg>
        <pc:spChg chg="mod">
          <ac:chgData name="Serbanescu Vlad Stefan" userId="6897fac21cdca164" providerId="LiveId" clId="{5A1611F8-49F9-402C-9549-3691B54A7A25}" dt="2022-05-24T15:57:49.953" v="4150" actId="207"/>
          <ac:spMkLst>
            <pc:docMk/>
            <pc:sldMk cId="981766772" sldId="288"/>
            <ac:spMk id="4" creationId="{8C3F4652-C506-B4C0-871E-69078FF1F5AC}"/>
          </ac:spMkLst>
        </pc:spChg>
        <pc:spChg chg="add del">
          <ac:chgData name="Serbanescu Vlad Stefan" userId="6897fac21cdca164" providerId="LiveId" clId="{5A1611F8-49F9-402C-9549-3691B54A7A25}" dt="2022-05-17T07:37:12.563" v="2315" actId="26606"/>
          <ac:spMkLst>
            <pc:docMk/>
            <pc:sldMk cId="981766772" sldId="288"/>
            <ac:spMk id="11" creationId="{5E39A796-BE83-48B1-B33F-35C4A32AAB57}"/>
          </ac:spMkLst>
        </pc:spChg>
        <pc:spChg chg="add del">
          <ac:chgData name="Serbanescu Vlad Stefan" userId="6897fac21cdca164" providerId="LiveId" clId="{5A1611F8-49F9-402C-9549-3691B54A7A25}" dt="2022-05-17T07:37:12.563" v="2315" actId="26606"/>
          <ac:spMkLst>
            <pc:docMk/>
            <pc:sldMk cId="981766772" sldId="288"/>
            <ac:spMk id="13" creationId="{72F84B47-E267-4194-8194-831DB7B5547F}"/>
          </ac:spMkLst>
        </pc:spChg>
        <pc:spChg chg="add">
          <ac:chgData name="Serbanescu Vlad Stefan" userId="6897fac21cdca164" providerId="LiveId" clId="{5A1611F8-49F9-402C-9549-3691B54A7A25}" dt="2022-05-17T07:37:12.574" v="2316" actId="26606"/>
          <ac:spMkLst>
            <pc:docMk/>
            <pc:sldMk cId="981766772" sldId="288"/>
            <ac:spMk id="15" creationId="{3D752CF2-2291-40B5-B462-C17B174C10BC}"/>
          </ac:spMkLst>
        </pc:spChg>
        <pc:spChg chg="add">
          <ac:chgData name="Serbanescu Vlad Stefan" userId="6897fac21cdca164" providerId="LiveId" clId="{5A1611F8-49F9-402C-9549-3691B54A7A25}" dt="2022-05-17T07:37:12.574" v="2316" actId="26606"/>
          <ac:spMkLst>
            <pc:docMk/>
            <pc:sldMk cId="981766772" sldId="288"/>
            <ac:spMk id="16" creationId="{F94AA2BD-2E3F-4B1D-8127-5744B8115311}"/>
          </ac:spMkLst>
        </pc:spChg>
        <pc:spChg chg="add">
          <ac:chgData name="Serbanescu Vlad Stefan" userId="6897fac21cdca164" providerId="LiveId" clId="{5A1611F8-49F9-402C-9549-3691B54A7A25}" dt="2022-05-17T07:37:12.574" v="2316" actId="26606"/>
          <ac:spMkLst>
            <pc:docMk/>
            <pc:sldMk cId="981766772" sldId="288"/>
            <ac:spMk id="17" creationId="{4BD02261-2DC8-4AA8-9E16-7751AE892445}"/>
          </ac:spMkLst>
        </pc:spChg>
        <pc:picChg chg="mod ord">
          <ac:chgData name="Serbanescu Vlad Stefan" userId="6897fac21cdca164" providerId="LiveId" clId="{5A1611F8-49F9-402C-9549-3691B54A7A25}" dt="2022-05-17T07:37:12.574" v="2316" actId="26606"/>
          <ac:picMkLst>
            <pc:docMk/>
            <pc:sldMk cId="981766772" sldId="288"/>
            <ac:picMk id="6" creationId="{03CC11D3-703F-8F0E-D181-89A41CC988E2}"/>
          </ac:picMkLst>
        </pc:picChg>
      </pc:sldChg>
      <pc:sldChg chg="addSp delSp modSp add mod setBg">
        <pc:chgData name="Serbanescu Vlad Stefan" userId="6897fac21cdca164" providerId="LiveId" clId="{5A1611F8-49F9-402C-9549-3691B54A7A25}" dt="2022-05-22T06:59:15.770" v="3854" actId="12"/>
        <pc:sldMkLst>
          <pc:docMk/>
          <pc:sldMk cId="608734137" sldId="289"/>
        </pc:sldMkLst>
        <pc:spChg chg="mod ord">
          <ac:chgData name="Serbanescu Vlad Stefan" userId="6897fac21cdca164" providerId="LiveId" clId="{5A1611F8-49F9-402C-9549-3691B54A7A25}" dt="2022-05-17T07:37:46.090" v="2325" actId="26606"/>
          <ac:spMkLst>
            <pc:docMk/>
            <pc:sldMk cId="608734137" sldId="289"/>
            <ac:spMk id="2" creationId="{8AB42549-0007-16B8-58D3-E878A62E8BD6}"/>
          </ac:spMkLst>
        </pc:spChg>
        <pc:spChg chg="mod">
          <ac:chgData name="Serbanescu Vlad Stefan" userId="6897fac21cdca164" providerId="LiveId" clId="{5A1611F8-49F9-402C-9549-3691B54A7A25}" dt="2022-05-22T06:59:15.770" v="3854" actId="12"/>
          <ac:spMkLst>
            <pc:docMk/>
            <pc:sldMk cId="608734137" sldId="289"/>
            <ac:spMk id="4" creationId="{48650337-DA6C-3697-EC24-DD5C63E942CF}"/>
          </ac:spMkLst>
        </pc:spChg>
        <pc:spChg chg="add">
          <ac:chgData name="Serbanescu Vlad Stefan" userId="6897fac21cdca164" providerId="LiveId" clId="{5A1611F8-49F9-402C-9549-3691B54A7A25}" dt="2022-05-17T07:37:46.090" v="2325" actId="26606"/>
          <ac:spMkLst>
            <pc:docMk/>
            <pc:sldMk cId="608734137" sldId="289"/>
            <ac:spMk id="8" creationId="{B1595A09-E336-4D1B-9B3A-06A2287A54E2}"/>
          </ac:spMkLst>
        </pc:spChg>
        <pc:spChg chg="add">
          <ac:chgData name="Serbanescu Vlad Stefan" userId="6897fac21cdca164" providerId="LiveId" clId="{5A1611F8-49F9-402C-9549-3691B54A7A25}" dt="2022-05-17T07:37:46.090" v="2325" actId="26606"/>
          <ac:spMkLst>
            <pc:docMk/>
            <pc:sldMk cId="608734137" sldId="289"/>
            <ac:spMk id="9" creationId="{3540989C-C7B8-473B-BF87-6F2DA6A90006}"/>
          </ac:spMkLst>
        </pc:spChg>
        <pc:spChg chg="add del">
          <ac:chgData name="Serbanescu Vlad Stefan" userId="6897fac21cdca164" providerId="LiveId" clId="{5A1611F8-49F9-402C-9549-3691B54A7A25}" dt="2022-05-17T07:37:35.897" v="2318" actId="26606"/>
          <ac:spMkLst>
            <pc:docMk/>
            <pc:sldMk cId="608734137" sldId="289"/>
            <ac:spMk id="11" creationId="{3CD9DF72-87A3-404E-A828-84CBF11A8303}"/>
          </ac:spMkLst>
        </pc:spChg>
        <pc:spChg chg="add del">
          <ac:chgData name="Serbanescu Vlad Stefan" userId="6897fac21cdca164" providerId="LiveId" clId="{5A1611F8-49F9-402C-9549-3691B54A7A25}" dt="2022-05-17T07:37:39.052" v="2320" actId="26606"/>
          <ac:spMkLst>
            <pc:docMk/>
            <pc:sldMk cId="608734137" sldId="289"/>
            <ac:spMk id="18" creationId="{3BA513B0-82FF-4F41-8178-885375D1CFB5}"/>
          </ac:spMkLst>
        </pc:spChg>
        <pc:spChg chg="add del">
          <ac:chgData name="Serbanescu Vlad Stefan" userId="6897fac21cdca164" providerId="LiveId" clId="{5A1611F8-49F9-402C-9549-3691B54A7A25}" dt="2022-05-17T07:37:43.629" v="2322" actId="26606"/>
          <ac:spMkLst>
            <pc:docMk/>
            <pc:sldMk cId="608734137" sldId="289"/>
            <ac:spMk id="21" creationId="{B1595A09-E336-4D1B-9B3A-06A2287A54E2}"/>
          </ac:spMkLst>
        </pc:spChg>
        <pc:spChg chg="add del">
          <ac:chgData name="Serbanescu Vlad Stefan" userId="6897fac21cdca164" providerId="LiveId" clId="{5A1611F8-49F9-402C-9549-3691B54A7A25}" dt="2022-05-17T07:37:43.629" v="2322" actId="26606"/>
          <ac:spMkLst>
            <pc:docMk/>
            <pc:sldMk cId="608734137" sldId="289"/>
            <ac:spMk id="22" creationId="{3540989C-C7B8-473B-BF87-6F2DA6A90006}"/>
          </ac:spMkLst>
        </pc:spChg>
        <pc:grpChg chg="add del">
          <ac:chgData name="Serbanescu Vlad Stefan" userId="6897fac21cdca164" providerId="LiveId" clId="{5A1611F8-49F9-402C-9549-3691B54A7A25}" dt="2022-05-17T07:37:39.052" v="2320" actId="26606"/>
          <ac:grpSpMkLst>
            <pc:docMk/>
            <pc:sldMk cId="608734137" sldId="289"/>
            <ac:grpSpMk id="19" creationId="{93DB8501-F9F2-4ACD-B56A-9019CD5006D6}"/>
          </ac:grpSpMkLst>
        </pc:grpChg>
        <pc:picChg chg="mod">
          <ac:chgData name="Serbanescu Vlad Stefan" userId="6897fac21cdca164" providerId="LiveId" clId="{5A1611F8-49F9-402C-9549-3691B54A7A25}" dt="2022-05-17T07:37:46.090" v="2325" actId="26606"/>
          <ac:picMkLst>
            <pc:docMk/>
            <pc:sldMk cId="608734137" sldId="289"/>
            <ac:picMk id="6" creationId="{1D456B6D-B079-D756-0358-C11795BB3505}"/>
          </ac:picMkLst>
        </pc:picChg>
        <pc:cxnChg chg="add del">
          <ac:chgData name="Serbanescu Vlad Stefan" userId="6897fac21cdca164" providerId="LiveId" clId="{5A1611F8-49F9-402C-9549-3691B54A7A25}" dt="2022-05-17T07:37:35.897" v="2318" actId="26606"/>
          <ac:cxnSpMkLst>
            <pc:docMk/>
            <pc:sldMk cId="608734137" sldId="289"/>
            <ac:cxnSpMk id="13" creationId="{20E3A342-4D61-4E3F-AF90-1AB42AEB96CC}"/>
          </ac:cxnSpMkLst>
        </pc:cxnChg>
      </pc:sldChg>
      <pc:sldChg chg="addSp delSp modSp add mod setBg setClrOvrMap">
        <pc:chgData name="Serbanescu Vlad Stefan" userId="6897fac21cdca164" providerId="LiveId" clId="{5A1611F8-49F9-402C-9549-3691B54A7A25}" dt="2022-05-22T06:59:43.614" v="3859" actId="12"/>
        <pc:sldMkLst>
          <pc:docMk/>
          <pc:sldMk cId="4110833783" sldId="290"/>
        </pc:sldMkLst>
        <pc:spChg chg="mod ord">
          <ac:chgData name="Serbanescu Vlad Stefan" userId="6897fac21cdca164" providerId="LiveId" clId="{5A1611F8-49F9-402C-9549-3691B54A7A25}" dt="2022-05-17T07:38:19.962" v="2330" actId="26606"/>
          <ac:spMkLst>
            <pc:docMk/>
            <pc:sldMk cId="4110833783" sldId="290"/>
            <ac:spMk id="2" creationId="{65109BA1-964B-A0E8-3693-F9A5F8F3061E}"/>
          </ac:spMkLst>
        </pc:spChg>
        <pc:spChg chg="mod">
          <ac:chgData name="Serbanescu Vlad Stefan" userId="6897fac21cdca164" providerId="LiveId" clId="{5A1611F8-49F9-402C-9549-3691B54A7A25}" dt="2022-05-22T06:59:43.614" v="3859" actId="12"/>
          <ac:spMkLst>
            <pc:docMk/>
            <pc:sldMk cId="4110833783" sldId="290"/>
            <ac:spMk id="4" creationId="{F35D46D8-8077-1561-EBA2-502A6FB28E7E}"/>
          </ac:spMkLst>
        </pc:spChg>
        <pc:spChg chg="add del">
          <ac:chgData name="Serbanescu Vlad Stefan" userId="6897fac21cdca164" providerId="LiveId" clId="{5A1611F8-49F9-402C-9549-3691B54A7A25}" dt="2022-05-17T07:38:12.288" v="2327" actId="26606"/>
          <ac:spMkLst>
            <pc:docMk/>
            <pc:sldMk cId="4110833783" sldId="290"/>
            <ac:spMk id="73" creationId="{9B76D444-2756-434F-AE61-96D69830C13E}"/>
          </ac:spMkLst>
        </pc:spChg>
        <pc:spChg chg="add del">
          <ac:chgData name="Serbanescu Vlad Stefan" userId="6897fac21cdca164" providerId="LiveId" clId="{5A1611F8-49F9-402C-9549-3691B54A7A25}" dt="2022-05-17T07:38:12.288" v="2327" actId="26606"/>
          <ac:spMkLst>
            <pc:docMk/>
            <pc:sldMk cId="4110833783" sldId="290"/>
            <ac:spMk id="75" creationId="{A27B6159-7734-4564-9E0F-C4BC43C36E52}"/>
          </ac:spMkLst>
        </pc:spChg>
        <pc:spChg chg="add del">
          <ac:chgData name="Serbanescu Vlad Stefan" userId="6897fac21cdca164" providerId="LiveId" clId="{5A1611F8-49F9-402C-9549-3691B54A7A25}" dt="2022-05-17T07:38:19.951" v="2329" actId="26606"/>
          <ac:spMkLst>
            <pc:docMk/>
            <pc:sldMk cId="4110833783" sldId="290"/>
            <ac:spMk id="5126" creationId="{5E8D2E83-FB3A-40E7-A9E5-7AB389D612B4}"/>
          </ac:spMkLst>
        </pc:spChg>
        <pc:spChg chg="add">
          <ac:chgData name="Serbanescu Vlad Stefan" userId="6897fac21cdca164" providerId="LiveId" clId="{5A1611F8-49F9-402C-9549-3691B54A7A25}" dt="2022-05-17T07:38:19.962" v="2330" actId="26606"/>
          <ac:spMkLst>
            <pc:docMk/>
            <pc:sldMk cId="4110833783" sldId="290"/>
            <ac:spMk id="5128" creationId="{9B76D444-2756-434F-AE61-96D69830C13E}"/>
          </ac:spMkLst>
        </pc:spChg>
        <pc:spChg chg="add">
          <ac:chgData name="Serbanescu Vlad Stefan" userId="6897fac21cdca164" providerId="LiveId" clId="{5A1611F8-49F9-402C-9549-3691B54A7A25}" dt="2022-05-17T07:38:19.962" v="2330" actId="26606"/>
          <ac:spMkLst>
            <pc:docMk/>
            <pc:sldMk cId="4110833783" sldId="290"/>
            <ac:spMk id="5129" creationId="{A27B6159-7734-4564-9E0F-C4BC43C36E52}"/>
          </ac:spMkLst>
        </pc:spChg>
        <pc:picChg chg="mod">
          <ac:chgData name="Serbanescu Vlad Stefan" userId="6897fac21cdca164" providerId="LiveId" clId="{5A1611F8-49F9-402C-9549-3691B54A7A25}" dt="2022-05-17T07:38:19.962" v="2330" actId="26606"/>
          <ac:picMkLst>
            <pc:docMk/>
            <pc:sldMk cId="4110833783" sldId="290"/>
            <ac:picMk id="5124" creationId="{449957D5-52C7-F951-FF73-F3A98A521C84}"/>
          </ac:picMkLst>
        </pc:picChg>
        <pc:cxnChg chg="add del">
          <ac:chgData name="Serbanescu Vlad Stefan" userId="6897fac21cdca164" providerId="LiveId" clId="{5A1611F8-49F9-402C-9549-3691B54A7A25}" dt="2022-05-17T07:38:12.288" v="2327" actId="26606"/>
          <ac:cxnSpMkLst>
            <pc:docMk/>
            <pc:sldMk cId="4110833783" sldId="290"/>
            <ac:cxnSpMk id="77" creationId="{E2FFB46B-05BC-4950-B18A-9593FDAE6ED7}"/>
          </ac:cxnSpMkLst>
        </pc:cxnChg>
        <pc:cxnChg chg="add">
          <ac:chgData name="Serbanescu Vlad Stefan" userId="6897fac21cdca164" providerId="LiveId" clId="{5A1611F8-49F9-402C-9549-3691B54A7A25}" dt="2022-05-17T07:38:19.962" v="2330" actId="26606"/>
          <ac:cxnSpMkLst>
            <pc:docMk/>
            <pc:sldMk cId="4110833783" sldId="290"/>
            <ac:cxnSpMk id="5130" creationId="{E2FFB46B-05BC-4950-B18A-9593FDAE6ED7}"/>
          </ac:cxnSpMkLst>
        </pc:cxnChg>
      </pc:sldChg>
      <pc:sldChg chg="addSp delSp modSp new mod modTransition setBg">
        <pc:chgData name="Serbanescu Vlad Stefan" userId="6897fac21cdca164" providerId="LiveId" clId="{5A1611F8-49F9-402C-9549-3691B54A7A25}" dt="2022-05-23T14:46:38.777" v="4050" actId="115"/>
        <pc:sldMkLst>
          <pc:docMk/>
          <pc:sldMk cId="475257113" sldId="291"/>
        </pc:sldMkLst>
        <pc:spChg chg="mod">
          <ac:chgData name="Serbanescu Vlad Stefan" userId="6897fac21cdca164" providerId="LiveId" clId="{5A1611F8-49F9-402C-9549-3691B54A7A25}" dt="2022-05-23T14:46:38.777" v="4050" actId="115"/>
          <ac:spMkLst>
            <pc:docMk/>
            <pc:sldMk cId="475257113" sldId="291"/>
            <ac:spMk id="2" creationId="{506B33BE-8066-2ABE-6640-8D5557DDE6A0}"/>
          </ac:spMkLst>
        </pc:spChg>
        <pc:spChg chg="del">
          <ac:chgData name="Serbanescu Vlad Stefan" userId="6897fac21cdca164" providerId="LiveId" clId="{5A1611F8-49F9-402C-9549-3691B54A7A25}" dt="2022-05-20T07:32:41.679" v="2602"/>
          <ac:spMkLst>
            <pc:docMk/>
            <pc:sldMk cId="475257113" sldId="291"/>
            <ac:spMk id="3" creationId="{2F44385E-438F-5728-F76B-548D6BE0BAA8}"/>
          </ac:spMkLst>
        </pc:spChg>
        <pc:spChg chg="del">
          <ac:chgData name="Serbanescu Vlad Stefan" userId="6897fac21cdca164" providerId="LiveId" clId="{5A1611F8-49F9-402C-9549-3691B54A7A25}" dt="2022-05-20T07:29:57.822" v="2599" actId="21"/>
          <ac:spMkLst>
            <pc:docMk/>
            <pc:sldMk cId="475257113" sldId="291"/>
            <ac:spMk id="4" creationId="{AB48F99D-2FB9-B9E0-1FBA-6032FDDF0B26}"/>
          </ac:spMkLst>
        </pc:spChg>
        <pc:spChg chg="add del mod">
          <ac:chgData name="Serbanescu Vlad Stefan" userId="6897fac21cdca164" providerId="LiveId" clId="{5A1611F8-49F9-402C-9549-3691B54A7A25}" dt="2022-05-20T07:40:52.473" v="2612"/>
          <ac:spMkLst>
            <pc:docMk/>
            <pc:sldMk cId="475257113" sldId="291"/>
            <ac:spMk id="8" creationId="{519F7D31-7F5C-8424-D2EB-747453F5E5C6}"/>
          </ac:spMkLst>
        </pc:spChg>
        <pc:spChg chg="add mod">
          <ac:chgData name="Serbanescu Vlad Stefan" userId="6897fac21cdca164" providerId="LiveId" clId="{5A1611F8-49F9-402C-9549-3691B54A7A25}" dt="2022-05-23T14:45:10.759" v="4048" actId="115"/>
          <ac:spMkLst>
            <pc:docMk/>
            <pc:sldMk cId="475257113" sldId="291"/>
            <ac:spMk id="10" creationId="{EA05F9D5-6071-7A62-D91A-8BCE38433657}"/>
          </ac:spMkLst>
        </pc:spChg>
        <pc:spChg chg="add del">
          <ac:chgData name="Serbanescu Vlad Stefan" userId="6897fac21cdca164" providerId="LiveId" clId="{5A1611F8-49F9-402C-9549-3691B54A7A25}" dt="2022-05-20T07:42:08.072" v="2635" actId="26606"/>
          <ac:spMkLst>
            <pc:docMk/>
            <pc:sldMk cId="475257113" sldId="291"/>
            <ac:spMk id="15" creationId="{38468727-63BE-4191-B4A6-C30C82C0E986}"/>
          </ac:spMkLst>
        </pc:spChg>
        <pc:spChg chg="add del">
          <ac:chgData name="Serbanescu Vlad Stefan" userId="6897fac21cdca164" providerId="LiveId" clId="{5A1611F8-49F9-402C-9549-3691B54A7A25}" dt="2022-05-20T07:42:08.072" v="2635" actId="26606"/>
          <ac:spMkLst>
            <pc:docMk/>
            <pc:sldMk cId="475257113" sldId="291"/>
            <ac:spMk id="17" creationId="{9D355BB6-1BB8-4828-B246-CFB31742D7B8}"/>
          </ac:spMkLst>
        </pc:spChg>
        <pc:spChg chg="add mod">
          <ac:chgData name="Serbanescu Vlad Stefan" userId="6897fac21cdca164" providerId="LiveId" clId="{5A1611F8-49F9-402C-9549-3691B54A7A25}" dt="2022-05-20T08:09:14.787" v="2672" actId="1076"/>
          <ac:spMkLst>
            <pc:docMk/>
            <pc:sldMk cId="475257113" sldId="291"/>
            <ac:spMk id="18" creationId="{2596FD05-A9A0-740E-E534-A2EA06DFEFD5}"/>
          </ac:spMkLst>
        </pc:spChg>
        <pc:spChg chg="add del">
          <ac:chgData name="Serbanescu Vlad Stefan" userId="6897fac21cdca164" providerId="LiveId" clId="{5A1611F8-49F9-402C-9549-3691B54A7A25}" dt="2022-05-20T07:42:08.072" v="2635" actId="26606"/>
          <ac:spMkLst>
            <pc:docMk/>
            <pc:sldMk cId="475257113" sldId="291"/>
            <ac:spMk id="19" creationId="{CA52A9B9-B2B3-46F0-9D53-0EFF9905BF8F}"/>
          </ac:spMkLst>
        </pc:spChg>
        <pc:spChg chg="add mod">
          <ac:chgData name="Serbanescu Vlad Stefan" userId="6897fac21cdca164" providerId="LiveId" clId="{5A1611F8-49F9-402C-9549-3691B54A7A25}" dt="2022-05-20T07:44:16.503" v="2667" actId="1076"/>
          <ac:spMkLst>
            <pc:docMk/>
            <pc:sldMk cId="475257113" sldId="291"/>
            <ac:spMk id="20" creationId="{21D60063-2B40-7FFC-3064-AAD563B4DFEB}"/>
          </ac:spMkLst>
        </pc:spChg>
        <pc:spChg chg="add">
          <ac:chgData name="Serbanescu Vlad Stefan" userId="6897fac21cdca164" providerId="LiveId" clId="{5A1611F8-49F9-402C-9549-3691B54A7A25}" dt="2022-05-20T07:42:08.083" v="2636" actId="26606"/>
          <ac:spMkLst>
            <pc:docMk/>
            <pc:sldMk cId="475257113" sldId="291"/>
            <ac:spMk id="21" creationId="{4038CB10-1F5C-4D54-9DF7-12586DE5B007}"/>
          </ac:spMkLst>
        </pc:spChg>
        <pc:spChg chg="add">
          <ac:chgData name="Serbanescu Vlad Stefan" userId="6897fac21cdca164" providerId="LiveId" clId="{5A1611F8-49F9-402C-9549-3691B54A7A25}" dt="2022-05-20T07:42:08.083" v="2636" actId="26606"/>
          <ac:spMkLst>
            <pc:docMk/>
            <pc:sldMk cId="475257113" sldId="291"/>
            <ac:spMk id="22" creationId="{73ED6512-6858-4552-B699-9A97FE9A4EA2}"/>
          </ac:spMkLst>
        </pc:spChg>
        <pc:picChg chg="add del mod ord">
          <ac:chgData name="Serbanescu Vlad Stefan" userId="6897fac21cdca164" providerId="LiveId" clId="{5A1611F8-49F9-402C-9549-3691B54A7A25}" dt="2022-05-20T07:42:12.653" v="2637" actId="478"/>
          <ac:picMkLst>
            <pc:docMk/>
            <pc:sldMk cId="475257113" sldId="291"/>
            <ac:picMk id="5" creationId="{C9B603F3-62CB-A537-A004-A2FF64B7F91A}"/>
          </ac:picMkLst>
        </pc:picChg>
        <pc:picChg chg="add mod ord">
          <ac:chgData name="Serbanescu Vlad Stefan" userId="6897fac21cdca164" providerId="LiveId" clId="{5A1611F8-49F9-402C-9549-3691B54A7A25}" dt="2022-05-20T07:43:08.348" v="2653" actId="1076"/>
          <ac:picMkLst>
            <pc:docMk/>
            <pc:sldMk cId="475257113" sldId="291"/>
            <ac:picMk id="7" creationId="{1F6FF658-DCED-CB1E-808E-0398A670F3A5}"/>
          </ac:picMkLst>
        </pc:picChg>
        <pc:picChg chg="add mod">
          <ac:chgData name="Serbanescu Vlad Stefan" userId="6897fac21cdca164" providerId="LiveId" clId="{5A1611F8-49F9-402C-9549-3691B54A7A25}" dt="2022-05-20T07:43:13.765" v="2655" actId="1076"/>
          <ac:picMkLst>
            <pc:docMk/>
            <pc:sldMk cId="475257113" sldId="291"/>
            <ac:picMk id="16" creationId="{A235E19C-F43D-4EE2-56BD-E2968179F694}"/>
          </ac:picMkLst>
        </pc:picChg>
      </pc:sldChg>
      <pc:sldChg chg="addSp delSp modSp new mod setBg addAnim delAnim setClrOvrMap modNotesTx">
        <pc:chgData name="Serbanescu Vlad Stefan" userId="6897fac21cdca164" providerId="LiveId" clId="{5A1611F8-49F9-402C-9549-3691B54A7A25}" dt="2022-05-23T14:48:07.345" v="4071" actId="14100"/>
        <pc:sldMkLst>
          <pc:docMk/>
          <pc:sldMk cId="3379448119" sldId="292"/>
        </pc:sldMkLst>
        <pc:spChg chg="mod ord">
          <ac:chgData name="Serbanescu Vlad Stefan" userId="6897fac21cdca164" providerId="LiveId" clId="{5A1611F8-49F9-402C-9549-3691B54A7A25}" dt="2022-05-23T14:48:07.345" v="4071" actId="14100"/>
          <ac:spMkLst>
            <pc:docMk/>
            <pc:sldMk cId="3379448119" sldId="292"/>
            <ac:spMk id="2" creationId="{47F2F662-1E79-B153-F64C-38ECE89943FC}"/>
          </ac:spMkLst>
        </pc:spChg>
        <pc:spChg chg="add mod">
          <ac:chgData name="Serbanescu Vlad Stefan" userId="6897fac21cdca164" providerId="LiveId" clId="{5A1611F8-49F9-402C-9549-3691B54A7A25}" dt="2022-05-20T08:36:36.307" v="2700" actId="1076"/>
          <ac:spMkLst>
            <pc:docMk/>
            <pc:sldMk cId="3379448119" sldId="292"/>
            <ac:spMk id="16" creationId="{D59FA44D-ED1D-E31C-8DE2-7608A2ADE5E6}"/>
          </ac:spMkLst>
        </pc:spChg>
        <pc:spChg chg="add del">
          <ac:chgData name="Serbanescu Vlad Stefan" userId="6897fac21cdca164" providerId="LiveId" clId="{5A1611F8-49F9-402C-9549-3691B54A7A25}" dt="2022-05-20T08:35:50.270" v="2689" actId="26606"/>
          <ac:spMkLst>
            <pc:docMk/>
            <pc:sldMk cId="3379448119" sldId="292"/>
            <ac:spMk id="73" creationId="{3A930249-8242-4E2B-AF17-C01826488321}"/>
          </ac:spMkLst>
        </pc:spChg>
        <pc:spChg chg="add del">
          <ac:chgData name="Serbanescu Vlad Stefan" userId="6897fac21cdca164" providerId="LiveId" clId="{5A1611F8-49F9-402C-9549-3691B54A7A25}" dt="2022-05-20T08:35:50.270" v="2689" actId="26606"/>
          <ac:spMkLst>
            <pc:docMk/>
            <pc:sldMk cId="3379448119" sldId="292"/>
            <ac:spMk id="75" creationId="{A5BDD999-C5E1-4B3E-A710-768673819165}"/>
          </ac:spMkLst>
        </pc:spChg>
        <pc:spChg chg="add del">
          <ac:chgData name="Serbanescu Vlad Stefan" userId="6897fac21cdca164" providerId="LiveId" clId="{5A1611F8-49F9-402C-9549-3691B54A7A25}" dt="2022-05-20T08:36:02.358" v="2694" actId="26606"/>
          <ac:spMkLst>
            <pc:docMk/>
            <pc:sldMk cId="3379448119" sldId="292"/>
            <ac:spMk id="76" creationId="{0671A8AE-40A1-4631-A6B8-581AFF065482}"/>
          </ac:spMkLst>
        </pc:spChg>
        <pc:spChg chg="add del">
          <ac:chgData name="Serbanescu Vlad Stefan" userId="6897fac21cdca164" providerId="LiveId" clId="{5A1611F8-49F9-402C-9549-3691B54A7A25}" dt="2022-05-20T08:36:02.358" v="2694" actId="26606"/>
          <ac:spMkLst>
            <pc:docMk/>
            <pc:sldMk cId="3379448119" sldId="292"/>
            <ac:spMk id="78" creationId="{AB58EF07-17C2-48CF-ABB0-EEF1F17CB8F0}"/>
          </ac:spMkLst>
        </pc:spChg>
        <pc:spChg chg="add del">
          <ac:chgData name="Serbanescu Vlad Stefan" userId="6897fac21cdca164" providerId="LiveId" clId="{5A1611F8-49F9-402C-9549-3691B54A7A25}" dt="2022-05-20T08:36:02.358" v="2694" actId="26606"/>
          <ac:spMkLst>
            <pc:docMk/>
            <pc:sldMk cId="3379448119" sldId="292"/>
            <ac:spMk id="80" creationId="{AF2F604E-43BE-4DC3-B983-E071523364F8}"/>
          </ac:spMkLst>
        </pc:spChg>
        <pc:spChg chg="add del">
          <ac:chgData name="Serbanescu Vlad Stefan" userId="6897fac21cdca164" providerId="LiveId" clId="{5A1611F8-49F9-402C-9549-3691B54A7A25}" dt="2022-05-20T08:36:02.358" v="2694" actId="26606"/>
          <ac:spMkLst>
            <pc:docMk/>
            <pc:sldMk cId="3379448119" sldId="292"/>
            <ac:spMk id="82" creationId="{08C9B587-E65E-4B52-B37C-ABEBB6E87928}"/>
          </ac:spMkLst>
        </pc:spChg>
        <pc:spChg chg="add">
          <ac:chgData name="Serbanescu Vlad Stefan" userId="6897fac21cdca164" providerId="LiveId" clId="{5A1611F8-49F9-402C-9549-3691B54A7A25}" dt="2022-05-20T08:36:02.367" v="2695" actId="26606"/>
          <ac:spMkLst>
            <pc:docMk/>
            <pc:sldMk cId="3379448119" sldId="292"/>
            <ac:spMk id="1033" creationId="{D928DD85-BB99-450D-A702-2683E0296282}"/>
          </ac:spMkLst>
        </pc:spChg>
        <pc:spChg chg="add">
          <ac:chgData name="Serbanescu Vlad Stefan" userId="6897fac21cdca164" providerId="LiveId" clId="{5A1611F8-49F9-402C-9549-3691B54A7A25}" dt="2022-05-20T08:36:02.367" v="2695" actId="26606"/>
          <ac:spMkLst>
            <pc:docMk/>
            <pc:sldMk cId="3379448119" sldId="292"/>
            <ac:spMk id="1034" creationId="{240E5BD2-4019-4012-A1AA-628900E659E9}"/>
          </ac:spMkLst>
        </pc:spChg>
        <pc:picChg chg="add del mod">
          <ac:chgData name="Serbanescu Vlad Stefan" userId="6897fac21cdca164" providerId="LiveId" clId="{5A1611F8-49F9-402C-9549-3691B54A7A25}" dt="2022-05-20T08:35:57.734" v="2691" actId="478"/>
          <ac:picMkLst>
            <pc:docMk/>
            <pc:sldMk cId="3379448119" sldId="292"/>
            <ac:picMk id="1026" creationId="{A493DCCF-D7A8-A1C1-CDF0-A7DEAD8C1B01}"/>
          </ac:picMkLst>
        </pc:picChg>
        <pc:picChg chg="add mod">
          <ac:chgData name="Serbanescu Vlad Stefan" userId="6897fac21cdca164" providerId="LiveId" clId="{5A1611F8-49F9-402C-9549-3691B54A7A25}" dt="2022-05-20T08:39:15.441" v="2703" actId="1076"/>
          <ac:picMkLst>
            <pc:docMk/>
            <pc:sldMk cId="3379448119" sldId="292"/>
            <ac:picMk id="1028" creationId="{9978808C-1ABC-CC36-57E5-421E2512A01C}"/>
          </ac:picMkLst>
        </pc:picChg>
        <pc:cxnChg chg="add del">
          <ac:chgData name="Serbanescu Vlad Stefan" userId="6897fac21cdca164" providerId="LiveId" clId="{5A1611F8-49F9-402C-9549-3691B54A7A25}" dt="2022-05-20T08:36:02.367" v="2695" actId="26606"/>
          <ac:cxnSpMkLst>
            <pc:docMk/>
            <pc:sldMk cId="3379448119" sldId="292"/>
            <ac:cxnSpMk id="1030" creationId="{EBAD6A72-88E8-42F7-88B9-CAF744536BE4}"/>
          </ac:cxnSpMkLst>
        </pc:cxnChg>
        <pc:cxnChg chg="add del">
          <ac:chgData name="Serbanescu Vlad Stefan" userId="6897fac21cdca164" providerId="LiveId" clId="{5A1611F8-49F9-402C-9549-3691B54A7A25}" dt="2022-05-20T08:36:02.367" v="2695" actId="26606"/>
          <ac:cxnSpMkLst>
            <pc:docMk/>
            <pc:sldMk cId="3379448119" sldId="292"/>
            <ac:cxnSpMk id="1031" creationId="{C800968E-0A99-46C4-A9B2-6A63AC66F4B0}"/>
          </ac:cxnSpMkLst>
        </pc:cxnChg>
      </pc:sldChg>
      <pc:sldChg chg="addSp delSp modSp new mod setBg setClrOvrMap">
        <pc:chgData name="Serbanescu Vlad Stefan" userId="6897fac21cdca164" providerId="LiveId" clId="{5A1611F8-49F9-402C-9549-3691B54A7A25}" dt="2022-05-23T14:48:47.207" v="4075" actId="207"/>
        <pc:sldMkLst>
          <pc:docMk/>
          <pc:sldMk cId="869020410" sldId="293"/>
        </pc:sldMkLst>
        <pc:spChg chg="mod ord">
          <ac:chgData name="Serbanescu Vlad Stefan" userId="6897fac21cdca164" providerId="LiveId" clId="{5A1611F8-49F9-402C-9549-3691B54A7A25}" dt="2022-05-23T14:48:47.207" v="4075" actId="207"/>
          <ac:spMkLst>
            <pc:docMk/>
            <pc:sldMk cId="869020410" sldId="293"/>
            <ac:spMk id="2" creationId="{F1E21C8B-7B53-E3C4-9942-5C8E723F0249}"/>
          </ac:spMkLst>
        </pc:spChg>
        <pc:spChg chg="add del mod">
          <ac:chgData name="Serbanescu Vlad Stefan" userId="6897fac21cdca164" providerId="LiveId" clId="{5A1611F8-49F9-402C-9549-3691B54A7A25}" dt="2022-05-21T07:49:37.136" v="2745" actId="26606"/>
          <ac:spMkLst>
            <pc:docMk/>
            <pc:sldMk cId="869020410" sldId="293"/>
            <ac:spMk id="3" creationId="{0006B6C1-400A-CCC6-D539-6093CE426206}"/>
          </ac:spMkLst>
        </pc:spChg>
        <pc:spChg chg="del">
          <ac:chgData name="Serbanescu Vlad Stefan" userId="6897fac21cdca164" providerId="LiveId" clId="{5A1611F8-49F9-402C-9549-3691B54A7A25}" dt="2022-05-21T07:38:54.473" v="2734" actId="21"/>
          <ac:spMkLst>
            <pc:docMk/>
            <pc:sldMk cId="869020410" sldId="293"/>
            <ac:spMk id="4" creationId="{511011A6-AD0B-E102-93FD-8962D0D5C64B}"/>
          </ac:spMkLst>
        </pc:spChg>
        <pc:spChg chg="add del mod">
          <ac:chgData name="Serbanescu Vlad Stefan" userId="6897fac21cdca164" providerId="LiveId" clId="{5A1611F8-49F9-402C-9549-3691B54A7A25}" dt="2022-05-21T07:39:01.830" v="2736" actId="21"/>
          <ac:spMkLst>
            <pc:docMk/>
            <pc:sldMk cId="869020410" sldId="293"/>
            <ac:spMk id="5" creationId="{0320C202-98E8-A06E-4156-F91FA63DC751}"/>
          </ac:spMkLst>
        </pc:spChg>
        <pc:spChg chg="add mod">
          <ac:chgData name="Serbanescu Vlad Stefan" userId="6897fac21cdca164" providerId="LiveId" clId="{5A1611F8-49F9-402C-9549-3691B54A7A25}" dt="2022-05-21T08:01:36.959" v="3226"/>
          <ac:spMkLst>
            <pc:docMk/>
            <pc:sldMk cId="869020410" sldId="293"/>
            <ac:spMk id="7" creationId="{09529D28-2FE4-A8A3-4DAF-B3BBDF4DE204}"/>
          </ac:spMkLst>
        </pc:spChg>
        <pc:spChg chg="add mod">
          <ac:chgData name="Serbanescu Vlad Stefan" userId="6897fac21cdca164" providerId="LiveId" clId="{5A1611F8-49F9-402C-9549-3691B54A7A25}" dt="2022-05-21T08:09:58.430" v="3723"/>
          <ac:spMkLst>
            <pc:docMk/>
            <pc:sldMk cId="869020410" sldId="293"/>
            <ac:spMk id="8" creationId="{2A61E56C-9C98-80FD-3C96-2D4BEB0A43F8}"/>
          </ac:spMkLst>
        </pc:spChg>
        <pc:spChg chg="add mod">
          <ac:chgData name="Serbanescu Vlad Stefan" userId="6897fac21cdca164" providerId="LiveId" clId="{5A1611F8-49F9-402C-9549-3691B54A7A25}" dt="2022-05-21T07:51:35.050" v="2759" actId="207"/>
          <ac:spMkLst>
            <pc:docMk/>
            <pc:sldMk cId="869020410" sldId="293"/>
            <ac:spMk id="21" creationId="{B0C5ECA6-C808-8428-FFA7-6F13EA9FFB57}"/>
          </ac:spMkLst>
        </pc:spChg>
        <pc:spChg chg="add del">
          <ac:chgData name="Serbanescu Vlad Stefan" userId="6897fac21cdca164" providerId="LiveId" clId="{5A1611F8-49F9-402C-9549-3691B54A7A25}" dt="2022-05-21T07:50:44.736" v="2752" actId="26606"/>
          <ac:spMkLst>
            <pc:docMk/>
            <pc:sldMk cId="869020410" sldId="293"/>
            <ac:spMk id="75" creationId="{FF9B822F-893E-44C8-963C-64F50ACECBB2}"/>
          </ac:spMkLst>
        </pc:spChg>
        <pc:spChg chg="add del">
          <ac:chgData name="Serbanescu Vlad Stefan" userId="6897fac21cdca164" providerId="LiveId" clId="{5A1611F8-49F9-402C-9549-3691B54A7A25}" dt="2022-05-21T07:50:44.736" v="2752" actId="26606"/>
          <ac:spMkLst>
            <pc:docMk/>
            <pc:sldMk cId="869020410" sldId="293"/>
            <ac:spMk id="77" creationId="{EBF87945-A001-489F-9D9B-7D9435F0B9CA}"/>
          </ac:spMkLst>
        </pc:spChg>
        <pc:spChg chg="add del">
          <ac:chgData name="Serbanescu Vlad Stefan" userId="6897fac21cdca164" providerId="LiveId" clId="{5A1611F8-49F9-402C-9549-3691B54A7A25}" dt="2022-05-21T07:49:34.576" v="2742" actId="26606"/>
          <ac:spMkLst>
            <pc:docMk/>
            <pc:sldMk cId="869020410" sldId="293"/>
            <ac:spMk id="137" creationId="{37C89E4B-3C9F-44B9-8B86-D9E3D112D8EC}"/>
          </ac:spMkLst>
        </pc:spChg>
        <pc:spChg chg="add del">
          <ac:chgData name="Serbanescu Vlad Stefan" userId="6897fac21cdca164" providerId="LiveId" clId="{5A1611F8-49F9-402C-9549-3691B54A7A25}" dt="2022-05-21T07:49:37.132" v="2744" actId="26606"/>
          <ac:spMkLst>
            <pc:docMk/>
            <pc:sldMk cId="869020410" sldId="293"/>
            <ac:spMk id="143" creationId="{7A5F0580-5EE9-419F-96EE-B6529EF6E7D0}"/>
          </ac:spMkLst>
        </pc:spChg>
        <pc:spChg chg="add del">
          <ac:chgData name="Serbanescu Vlad Stefan" userId="6897fac21cdca164" providerId="LiveId" clId="{5A1611F8-49F9-402C-9549-3691B54A7A25}" dt="2022-05-21T07:49:37.132" v="2744" actId="26606"/>
          <ac:spMkLst>
            <pc:docMk/>
            <pc:sldMk cId="869020410" sldId="293"/>
            <ac:spMk id="1030" creationId="{9AA72BD9-2C5A-4EDC-931F-5AA08EACA0F3}"/>
          </ac:spMkLst>
        </pc:spChg>
        <pc:spChg chg="add del">
          <ac:chgData name="Serbanescu Vlad Stefan" userId="6897fac21cdca164" providerId="LiveId" clId="{5A1611F8-49F9-402C-9549-3691B54A7A25}" dt="2022-05-21T07:49:37.132" v="2744" actId="26606"/>
          <ac:spMkLst>
            <pc:docMk/>
            <pc:sldMk cId="869020410" sldId="293"/>
            <ac:spMk id="1031" creationId="{DD3981AC-7B61-4947-BCF3-F7AA7FA385B9}"/>
          </ac:spMkLst>
        </pc:spChg>
        <pc:spChg chg="add del">
          <ac:chgData name="Serbanescu Vlad Stefan" userId="6897fac21cdca164" providerId="LiveId" clId="{5A1611F8-49F9-402C-9549-3691B54A7A25}" dt="2022-05-21T07:49:37.132" v="2744" actId="26606"/>
          <ac:spMkLst>
            <pc:docMk/>
            <pc:sldMk cId="869020410" sldId="293"/>
            <ac:spMk id="1032" creationId="{55D4142C-5077-457F-A6AD-3FECFDB39685}"/>
          </ac:spMkLst>
        </pc:spChg>
        <pc:spChg chg="add del">
          <ac:chgData name="Serbanescu Vlad Stefan" userId="6897fac21cdca164" providerId="LiveId" clId="{5A1611F8-49F9-402C-9549-3691B54A7A25}" dt="2022-05-21T07:49:37.132" v="2744" actId="26606"/>
          <ac:spMkLst>
            <pc:docMk/>
            <pc:sldMk cId="869020410" sldId="293"/>
            <ac:spMk id="1033" creationId="{0006B6C1-400A-CCC6-D539-6093CE426206}"/>
          </ac:spMkLst>
        </pc:spChg>
        <pc:spChg chg="add del">
          <ac:chgData name="Serbanescu Vlad Stefan" userId="6897fac21cdca164" providerId="LiveId" clId="{5A1611F8-49F9-402C-9549-3691B54A7A25}" dt="2022-05-21T07:50:44.736" v="2752" actId="26606"/>
          <ac:spMkLst>
            <pc:docMk/>
            <pc:sldMk cId="869020410" sldId="293"/>
            <ac:spMk id="1034" creationId="{8C8A0950-02FD-F04B-68D0-9BC3407F4925}"/>
          </ac:spMkLst>
        </pc:spChg>
        <pc:picChg chg="add del mod">
          <ac:chgData name="Serbanescu Vlad Stefan" userId="6897fac21cdca164" providerId="LiveId" clId="{5A1611F8-49F9-402C-9549-3691B54A7A25}" dt="2022-05-21T07:39:32.918" v="2739" actId="478"/>
          <ac:picMkLst>
            <pc:docMk/>
            <pc:sldMk cId="869020410" sldId="293"/>
            <ac:picMk id="1026" creationId="{84F7A0FC-F2F0-92FA-7823-04B6E785FB90}"/>
          </ac:picMkLst>
        </pc:picChg>
        <pc:picChg chg="add mod ord">
          <ac:chgData name="Serbanescu Vlad Stefan" userId="6897fac21cdca164" providerId="LiveId" clId="{5A1611F8-49F9-402C-9549-3691B54A7A25}" dt="2022-05-21T07:50:44.736" v="2752" actId="26606"/>
          <ac:picMkLst>
            <pc:docMk/>
            <pc:sldMk cId="869020410" sldId="293"/>
            <ac:picMk id="1028" creationId="{CD33D72F-F84D-7BC2-CA75-A00C7CCEB301}"/>
          </ac:picMkLst>
        </pc:picChg>
        <pc:cxnChg chg="add del">
          <ac:chgData name="Serbanescu Vlad Stefan" userId="6897fac21cdca164" providerId="LiveId" clId="{5A1611F8-49F9-402C-9549-3691B54A7A25}" dt="2022-05-21T07:49:37.136" v="2745" actId="26606"/>
          <ac:cxnSpMkLst>
            <pc:docMk/>
            <pc:sldMk cId="869020410" sldId="293"/>
            <ac:cxnSpMk id="71" creationId="{A7F400EE-A8A5-48AF-B4D6-291B52C6F0B0}"/>
          </ac:cxnSpMkLst>
        </pc:cxnChg>
        <pc:cxnChg chg="add del">
          <ac:chgData name="Serbanescu Vlad Stefan" userId="6897fac21cdca164" providerId="LiveId" clId="{5A1611F8-49F9-402C-9549-3691B54A7A25}" dt="2022-05-21T07:49:34.576" v="2742" actId="26606"/>
          <ac:cxnSpMkLst>
            <pc:docMk/>
            <pc:sldMk cId="869020410" sldId="293"/>
            <ac:cxnSpMk id="139" creationId="{AA2EAA10-076F-46BD-8F0F-B9A2FB77A85C}"/>
          </ac:cxnSpMkLst>
        </pc:cxnChg>
        <pc:cxnChg chg="add del">
          <ac:chgData name="Serbanescu Vlad Stefan" userId="6897fac21cdca164" providerId="LiveId" clId="{5A1611F8-49F9-402C-9549-3691B54A7A25}" dt="2022-05-21T07:49:34.576" v="2742" actId="26606"/>
          <ac:cxnSpMkLst>
            <pc:docMk/>
            <pc:sldMk cId="869020410" sldId="293"/>
            <ac:cxnSpMk id="141" creationId="{D891E407-403B-4764-86C9-33A56D3BCAA3}"/>
          </ac:cxnSpMkLst>
        </pc:cxnChg>
      </pc:sldChg>
      <pc:sldChg chg="addSp delSp modSp new mod setBg setClrOvrMap">
        <pc:chgData name="Serbanescu Vlad Stefan" userId="6897fac21cdca164" providerId="LiveId" clId="{5A1611F8-49F9-402C-9549-3691B54A7A25}" dt="2022-05-23T14:48:55.442" v="4076" actId="2711"/>
        <pc:sldMkLst>
          <pc:docMk/>
          <pc:sldMk cId="3331741826" sldId="294"/>
        </pc:sldMkLst>
        <pc:spChg chg="mod">
          <ac:chgData name="Serbanescu Vlad Stefan" userId="6897fac21cdca164" providerId="LiveId" clId="{5A1611F8-49F9-402C-9549-3691B54A7A25}" dt="2022-05-23T14:48:55.442" v="4076" actId="2711"/>
          <ac:spMkLst>
            <pc:docMk/>
            <pc:sldMk cId="3331741826" sldId="294"/>
            <ac:spMk id="2" creationId="{D4599945-391C-A510-82B3-FD20BDCFCA12}"/>
          </ac:spMkLst>
        </pc:spChg>
        <pc:spChg chg="mod">
          <ac:chgData name="Serbanescu Vlad Stefan" userId="6897fac21cdca164" providerId="LiveId" clId="{5A1611F8-49F9-402C-9549-3691B54A7A25}" dt="2022-05-21T08:26:57.165" v="3751" actId="26606"/>
          <ac:spMkLst>
            <pc:docMk/>
            <pc:sldMk cId="3331741826" sldId="294"/>
            <ac:spMk id="3" creationId="{C82164B5-2C10-3CF9-7359-800BF9A5E3F6}"/>
          </ac:spMkLst>
        </pc:spChg>
        <pc:spChg chg="del mod">
          <ac:chgData name="Serbanescu Vlad Stefan" userId="6897fac21cdca164" providerId="LiveId" clId="{5A1611F8-49F9-402C-9549-3691B54A7A25}" dt="2022-05-21T08:25:36.175" v="3747" actId="21"/>
          <ac:spMkLst>
            <pc:docMk/>
            <pc:sldMk cId="3331741826" sldId="294"/>
            <ac:spMk id="4" creationId="{5DD1655B-83E6-D229-C2B1-0F392E73B6DE}"/>
          </ac:spMkLst>
        </pc:spChg>
        <pc:spChg chg="add mod">
          <ac:chgData name="Serbanescu Vlad Stefan" userId="6897fac21cdca164" providerId="LiveId" clId="{5A1611F8-49F9-402C-9549-3691B54A7A25}" dt="2022-05-21T08:27:16.212" v="3753" actId="1076"/>
          <ac:spMkLst>
            <pc:docMk/>
            <pc:sldMk cId="3331741826" sldId="294"/>
            <ac:spMk id="15" creationId="{1FFDB846-4054-6792-099F-3A2B276CDC4E}"/>
          </ac:spMkLst>
        </pc:spChg>
        <pc:spChg chg="add del">
          <ac:chgData name="Serbanescu Vlad Stefan" userId="6897fac21cdca164" providerId="LiveId" clId="{5A1611F8-49F9-402C-9549-3691B54A7A25}" dt="2022-05-21T08:26:57.151" v="3750" actId="26606"/>
          <ac:spMkLst>
            <pc:docMk/>
            <pc:sldMk cId="3331741826" sldId="294"/>
            <ac:spMk id="71" creationId="{CF62D2A7-8207-488C-9F46-316BA81A16C8}"/>
          </ac:spMkLst>
        </pc:spChg>
        <pc:spChg chg="add">
          <ac:chgData name="Serbanescu Vlad Stefan" userId="6897fac21cdca164" providerId="LiveId" clId="{5A1611F8-49F9-402C-9549-3691B54A7A25}" dt="2022-05-21T08:26:57.165" v="3751" actId="26606"/>
          <ac:spMkLst>
            <pc:docMk/>
            <pc:sldMk cId="3331741826" sldId="294"/>
            <ac:spMk id="77" creationId="{3873B707-463F-40B0-8227-E8CC6C67EB25}"/>
          </ac:spMkLst>
        </pc:spChg>
        <pc:spChg chg="add">
          <ac:chgData name="Serbanescu Vlad Stefan" userId="6897fac21cdca164" providerId="LiveId" clId="{5A1611F8-49F9-402C-9549-3691B54A7A25}" dt="2022-05-21T08:26:57.165" v="3751" actId="26606"/>
          <ac:spMkLst>
            <pc:docMk/>
            <pc:sldMk cId="3331741826" sldId="294"/>
            <ac:spMk id="79" creationId="{C13237C8-E62C-4F0D-A318-BD6FB6C2D138}"/>
          </ac:spMkLst>
        </pc:spChg>
        <pc:spChg chg="add">
          <ac:chgData name="Serbanescu Vlad Stefan" userId="6897fac21cdca164" providerId="LiveId" clId="{5A1611F8-49F9-402C-9549-3691B54A7A25}" dt="2022-05-21T08:26:57.165" v="3751" actId="26606"/>
          <ac:spMkLst>
            <pc:docMk/>
            <pc:sldMk cId="3331741826" sldId="294"/>
            <ac:spMk id="81" creationId="{19C9EAEA-39D0-4B0E-A0EB-51E7B26740B1}"/>
          </ac:spMkLst>
        </pc:spChg>
        <pc:spChg chg="add">
          <ac:chgData name="Serbanescu Vlad Stefan" userId="6897fac21cdca164" providerId="LiveId" clId="{5A1611F8-49F9-402C-9549-3691B54A7A25}" dt="2022-05-21T08:26:57.165" v="3751" actId="26606"/>
          <ac:spMkLst>
            <pc:docMk/>
            <pc:sldMk cId="3331741826" sldId="294"/>
            <ac:spMk id="2052" creationId="{201CC55D-ED54-4C5C-95E6-10947BD1103B}"/>
          </ac:spMkLst>
        </pc:spChg>
        <pc:grpChg chg="add">
          <ac:chgData name="Serbanescu Vlad Stefan" userId="6897fac21cdca164" providerId="LiveId" clId="{5A1611F8-49F9-402C-9549-3691B54A7A25}" dt="2022-05-21T08:26:57.165" v="3751" actId="26606"/>
          <ac:grpSpMkLst>
            <pc:docMk/>
            <pc:sldMk cId="3331741826" sldId="294"/>
            <ac:grpSpMk id="73" creationId="{1DE889C7-FAD6-4397-98E2-05D503484459}"/>
          </ac:grpSpMkLst>
        </pc:grpChg>
        <pc:picChg chg="add mod">
          <ac:chgData name="Serbanescu Vlad Stefan" userId="6897fac21cdca164" providerId="LiveId" clId="{5A1611F8-49F9-402C-9549-3691B54A7A25}" dt="2022-05-21T08:26:57.165" v="3751" actId="26606"/>
          <ac:picMkLst>
            <pc:docMk/>
            <pc:sldMk cId="3331741826" sldId="294"/>
            <ac:picMk id="2050" creationId="{637BA166-15E3-48F5-7ACE-27D655D6E945}"/>
          </ac:picMkLst>
        </pc:picChg>
      </pc:sldChg>
      <pc:sldChg chg="addSp delSp modSp new mod setBg addAnim delAnim setClrOvrMap">
        <pc:chgData name="Serbanescu Vlad Stefan" userId="6897fac21cdca164" providerId="LiveId" clId="{5A1611F8-49F9-402C-9549-3691B54A7A25}" dt="2022-05-23T14:49:24.432" v="4084" actId="20577"/>
        <pc:sldMkLst>
          <pc:docMk/>
          <pc:sldMk cId="697825991" sldId="295"/>
        </pc:sldMkLst>
        <pc:spChg chg="mod ord">
          <ac:chgData name="Serbanescu Vlad Stefan" userId="6897fac21cdca164" providerId="LiveId" clId="{5A1611F8-49F9-402C-9549-3691B54A7A25}" dt="2022-05-23T14:49:24.432" v="4084" actId="20577"/>
          <ac:spMkLst>
            <pc:docMk/>
            <pc:sldMk cId="697825991" sldId="295"/>
            <ac:spMk id="2" creationId="{F4C681FA-9CB1-1D45-653B-B35E7CA0CFA2}"/>
          </ac:spMkLst>
        </pc:spChg>
        <pc:spChg chg="add del">
          <ac:chgData name="Serbanescu Vlad Stefan" userId="6897fac21cdca164" providerId="LiveId" clId="{5A1611F8-49F9-402C-9549-3691B54A7A25}" dt="2022-05-21T08:44:02.864" v="3760" actId="26606"/>
          <ac:spMkLst>
            <pc:docMk/>
            <pc:sldMk cId="697825991" sldId="295"/>
            <ac:spMk id="71" creationId="{71B2258F-86CA-4D4D-8270-BC05FCDEBFB3}"/>
          </ac:spMkLst>
        </pc:spChg>
        <pc:spChg chg="add">
          <ac:chgData name="Serbanescu Vlad Stefan" userId="6897fac21cdca164" providerId="LiveId" clId="{5A1611F8-49F9-402C-9549-3691B54A7A25}" dt="2022-05-21T08:44:40.567" v="3764" actId="26606"/>
          <ac:spMkLst>
            <pc:docMk/>
            <pc:sldMk cId="697825991" sldId="295"/>
            <ac:spMk id="137" creationId="{71B2258F-86CA-4D4D-8270-BC05FCDEBFB3}"/>
          </ac:spMkLst>
        </pc:spChg>
        <pc:spChg chg="add del">
          <ac:chgData name="Serbanescu Vlad Stefan" userId="6897fac21cdca164" providerId="LiveId" clId="{5A1611F8-49F9-402C-9549-3691B54A7A25}" dt="2022-05-21T08:44:40.567" v="3764" actId="26606"/>
          <ac:spMkLst>
            <pc:docMk/>
            <pc:sldMk cId="697825991" sldId="295"/>
            <ac:spMk id="3076" creationId="{87CC2527-562A-4F69-B487-4371E5B243E7}"/>
          </ac:spMkLst>
        </pc:spChg>
        <pc:picChg chg="add mod">
          <ac:chgData name="Serbanescu Vlad Stefan" userId="6897fac21cdca164" providerId="LiveId" clId="{5A1611F8-49F9-402C-9549-3691B54A7A25}" dt="2022-05-21T08:44:40.567" v="3764" actId="26606"/>
          <ac:picMkLst>
            <pc:docMk/>
            <pc:sldMk cId="697825991" sldId="295"/>
            <ac:picMk id="3074" creationId="{389B869A-A1B6-0B65-9F12-DAB465115A0F}"/>
          </ac:picMkLst>
        </pc:picChg>
        <pc:cxnChg chg="add del">
          <ac:chgData name="Serbanescu Vlad Stefan" userId="6897fac21cdca164" providerId="LiveId" clId="{5A1611F8-49F9-402C-9549-3691B54A7A25}" dt="2022-05-21T08:44:40.567" v="3764" actId="26606"/>
          <ac:cxnSpMkLst>
            <pc:docMk/>
            <pc:sldMk cId="697825991" sldId="295"/>
            <ac:cxnSpMk id="73" creationId="{BCDAEC91-5BCE-4B55-9CC0-43EF94CB734B}"/>
          </ac:cxnSpMkLst>
        </pc:cxnChg>
      </pc:sldChg>
      <pc:sldChg chg="addSp delSp modSp new mod setBg modNotesTx">
        <pc:chgData name="Serbanescu Vlad Stefan" userId="6897fac21cdca164" providerId="LiveId" clId="{5A1611F8-49F9-402C-9549-3691B54A7A25}" dt="2022-05-23T15:41:11.188" v="4140" actId="115"/>
        <pc:sldMkLst>
          <pc:docMk/>
          <pc:sldMk cId="2681654803" sldId="296"/>
        </pc:sldMkLst>
        <pc:spChg chg="mod">
          <ac:chgData name="Serbanescu Vlad Stefan" userId="6897fac21cdca164" providerId="LiveId" clId="{5A1611F8-49F9-402C-9549-3691B54A7A25}" dt="2022-05-23T14:55:41.162" v="4090" actId="207"/>
          <ac:spMkLst>
            <pc:docMk/>
            <pc:sldMk cId="2681654803" sldId="296"/>
            <ac:spMk id="2" creationId="{1F899359-66F2-C572-D4E9-1898B00DA73B}"/>
          </ac:spMkLst>
        </pc:spChg>
        <pc:spChg chg="mod">
          <ac:chgData name="Serbanescu Vlad Stefan" userId="6897fac21cdca164" providerId="LiveId" clId="{5A1611F8-49F9-402C-9549-3691B54A7A25}" dt="2022-05-23T15:41:11.188" v="4140" actId="115"/>
          <ac:spMkLst>
            <pc:docMk/>
            <pc:sldMk cId="2681654803" sldId="296"/>
            <ac:spMk id="3" creationId="{C8A5CABF-9063-133F-DBC6-41615DD5E565}"/>
          </ac:spMkLst>
        </pc:spChg>
        <pc:spChg chg="del">
          <ac:chgData name="Serbanescu Vlad Stefan" userId="6897fac21cdca164" providerId="LiveId" clId="{5A1611F8-49F9-402C-9549-3691B54A7A25}" dt="2022-05-21T09:17:47.516" v="3830" actId="21"/>
          <ac:spMkLst>
            <pc:docMk/>
            <pc:sldMk cId="2681654803" sldId="296"/>
            <ac:spMk id="4" creationId="{E92C211F-68CB-2E72-B64F-B3CAABD64429}"/>
          </ac:spMkLst>
        </pc:spChg>
        <pc:spChg chg="add del mod">
          <ac:chgData name="Serbanescu Vlad Stefan" userId="6897fac21cdca164" providerId="LiveId" clId="{5A1611F8-49F9-402C-9549-3691B54A7A25}" dt="2022-05-21T09:17:52.266" v="3832" actId="21"/>
          <ac:spMkLst>
            <pc:docMk/>
            <pc:sldMk cId="2681654803" sldId="296"/>
            <ac:spMk id="5" creationId="{0794AEC5-C438-F2FE-B874-3BAE4674E352}"/>
          </ac:spMkLst>
        </pc:spChg>
        <pc:spChg chg="add mod">
          <ac:chgData name="Serbanescu Vlad Stefan" userId="6897fac21cdca164" providerId="LiveId" clId="{5A1611F8-49F9-402C-9549-3691B54A7A25}" dt="2022-05-22T10:54:55.482" v="3992" actId="14100"/>
          <ac:spMkLst>
            <pc:docMk/>
            <pc:sldMk cId="2681654803" sldId="296"/>
            <ac:spMk id="16" creationId="{C4D30856-98F3-A6F4-E74A-8EF9922EA3EC}"/>
          </ac:spMkLst>
        </pc:spChg>
        <pc:spChg chg="add mod">
          <ac:chgData name="Serbanescu Vlad Stefan" userId="6897fac21cdca164" providerId="LiveId" clId="{5A1611F8-49F9-402C-9549-3691B54A7A25}" dt="2022-05-22T10:55:18.165" v="3999" actId="1076"/>
          <ac:spMkLst>
            <pc:docMk/>
            <pc:sldMk cId="2681654803" sldId="296"/>
            <ac:spMk id="18" creationId="{A219A52D-4287-7010-5EE7-8DBFA937EE71}"/>
          </ac:spMkLst>
        </pc:spChg>
        <pc:spChg chg="add">
          <ac:chgData name="Serbanescu Vlad Stefan" userId="6897fac21cdca164" providerId="LiveId" clId="{5A1611F8-49F9-402C-9549-3691B54A7A25}" dt="2022-05-22T10:53:30.281" v="3974" actId="26606"/>
          <ac:spMkLst>
            <pc:docMk/>
            <pc:sldMk cId="2681654803" sldId="296"/>
            <ac:spMk id="73" creationId="{AAAE94E3-A7DB-4868-B1E3-E49703488BBC}"/>
          </ac:spMkLst>
        </pc:spChg>
        <pc:spChg chg="add">
          <ac:chgData name="Serbanescu Vlad Stefan" userId="6897fac21cdca164" providerId="LiveId" clId="{5A1611F8-49F9-402C-9549-3691B54A7A25}" dt="2022-05-22T10:53:30.281" v="3974" actId="26606"/>
          <ac:spMkLst>
            <pc:docMk/>
            <pc:sldMk cId="2681654803" sldId="296"/>
            <ac:spMk id="79" creationId="{3873B707-463F-40B0-8227-E8CC6C67EB25}"/>
          </ac:spMkLst>
        </pc:spChg>
        <pc:spChg chg="add">
          <ac:chgData name="Serbanescu Vlad Stefan" userId="6897fac21cdca164" providerId="LiveId" clId="{5A1611F8-49F9-402C-9549-3691B54A7A25}" dt="2022-05-22T10:53:30.281" v="3974" actId="26606"/>
          <ac:spMkLst>
            <pc:docMk/>
            <pc:sldMk cId="2681654803" sldId="296"/>
            <ac:spMk id="81" creationId="{C13237C8-E62C-4F0D-A318-BD6FB6C2D138}"/>
          </ac:spMkLst>
        </pc:spChg>
        <pc:spChg chg="add">
          <ac:chgData name="Serbanescu Vlad Stefan" userId="6897fac21cdca164" providerId="LiveId" clId="{5A1611F8-49F9-402C-9549-3691B54A7A25}" dt="2022-05-22T10:53:30.281" v="3974" actId="26606"/>
          <ac:spMkLst>
            <pc:docMk/>
            <pc:sldMk cId="2681654803" sldId="296"/>
            <ac:spMk id="83" creationId="{19C9EAEA-39D0-4B0E-A0EB-51E7B26740B1}"/>
          </ac:spMkLst>
        </pc:spChg>
        <pc:spChg chg="add">
          <ac:chgData name="Serbanescu Vlad Stefan" userId="6897fac21cdca164" providerId="LiveId" clId="{5A1611F8-49F9-402C-9549-3691B54A7A25}" dt="2022-05-22T10:53:30.281" v="3974" actId="26606"/>
          <ac:spMkLst>
            <pc:docMk/>
            <pc:sldMk cId="2681654803" sldId="296"/>
            <ac:spMk id="85" creationId="{8CB5D2D7-DF65-4E86-BFBA-FFB9B5ACEB64}"/>
          </ac:spMkLst>
        </pc:spChg>
        <pc:grpChg chg="add">
          <ac:chgData name="Serbanescu Vlad Stefan" userId="6897fac21cdca164" providerId="LiveId" clId="{5A1611F8-49F9-402C-9549-3691B54A7A25}" dt="2022-05-22T10:53:30.281" v="3974" actId="26606"/>
          <ac:grpSpMkLst>
            <pc:docMk/>
            <pc:sldMk cId="2681654803" sldId="296"/>
            <ac:grpSpMk id="75" creationId="{1DE889C7-FAD6-4397-98E2-05D503484459}"/>
          </ac:grpSpMkLst>
        </pc:grpChg>
        <pc:picChg chg="add mod ord">
          <ac:chgData name="Serbanescu Vlad Stefan" userId="6897fac21cdca164" providerId="LiveId" clId="{5A1611F8-49F9-402C-9549-3691B54A7A25}" dt="2022-05-22T10:54:06.715" v="3982" actId="1076"/>
          <ac:picMkLst>
            <pc:docMk/>
            <pc:sldMk cId="2681654803" sldId="296"/>
            <ac:picMk id="1026" creationId="{1C03585F-2742-914C-55E2-92A85FDDA6B0}"/>
          </ac:picMkLst>
        </pc:picChg>
        <pc:picChg chg="add mod">
          <ac:chgData name="Serbanescu Vlad Stefan" userId="6897fac21cdca164" providerId="LiveId" clId="{5A1611F8-49F9-402C-9549-3691B54A7A25}" dt="2022-05-22T10:54:04.589" v="3981" actId="1076"/>
          <ac:picMkLst>
            <pc:docMk/>
            <pc:sldMk cId="2681654803" sldId="296"/>
            <ac:picMk id="1028" creationId="{8F57B890-ACB4-1FB6-C45B-5F1278E00127}"/>
          </ac:picMkLst>
        </pc:picChg>
        <pc:picChg chg="add del mod">
          <ac:chgData name="Serbanescu Vlad Stefan" userId="6897fac21cdca164" providerId="LiveId" clId="{5A1611F8-49F9-402C-9549-3691B54A7A25}" dt="2022-05-22T10:52:30.929" v="3965" actId="478"/>
          <ac:picMkLst>
            <pc:docMk/>
            <pc:sldMk cId="2681654803" sldId="296"/>
            <ac:picMk id="4098" creationId="{C6EEE59F-08EC-35E8-B480-3A52092599A4}"/>
          </ac:picMkLst>
        </pc:picChg>
      </pc:sldChg>
      <pc:sldChg chg="addSp delSp modSp new mod setBg setClrOvrMap">
        <pc:chgData name="Serbanescu Vlad Stefan" userId="6897fac21cdca164" providerId="LiveId" clId="{5A1611F8-49F9-402C-9549-3691B54A7A25}" dt="2022-05-22T07:02:27.356" v="3893" actId="207"/>
        <pc:sldMkLst>
          <pc:docMk/>
          <pc:sldMk cId="722102005" sldId="297"/>
        </pc:sldMkLst>
        <pc:spChg chg="mod">
          <ac:chgData name="Serbanescu Vlad Stefan" userId="6897fac21cdca164" providerId="LiveId" clId="{5A1611F8-49F9-402C-9549-3691B54A7A25}" dt="2022-05-22T07:01:55.082" v="3885" actId="1076"/>
          <ac:spMkLst>
            <pc:docMk/>
            <pc:sldMk cId="722102005" sldId="297"/>
            <ac:spMk id="2" creationId="{9BF0D92D-302A-50C7-1DA4-0BABEC913F72}"/>
          </ac:spMkLst>
        </pc:spChg>
        <pc:spChg chg="mod ord">
          <ac:chgData name="Serbanescu Vlad Stefan" userId="6897fac21cdca164" providerId="LiveId" clId="{5A1611F8-49F9-402C-9549-3691B54A7A25}" dt="2022-05-22T07:02:27.356" v="3893" actId="207"/>
          <ac:spMkLst>
            <pc:docMk/>
            <pc:sldMk cId="722102005" sldId="297"/>
            <ac:spMk id="3" creationId="{1A9451A1-9985-256B-515A-740957D86BBE}"/>
          </ac:spMkLst>
        </pc:spChg>
        <pc:spChg chg="del mod">
          <ac:chgData name="Serbanescu Vlad Stefan" userId="6897fac21cdca164" providerId="LiveId" clId="{5A1611F8-49F9-402C-9549-3691B54A7A25}" dt="2022-05-22T07:01:13.013" v="3882" actId="21"/>
          <ac:spMkLst>
            <pc:docMk/>
            <pc:sldMk cId="722102005" sldId="297"/>
            <ac:spMk id="4" creationId="{96818FC0-70F9-4EBE-3AC1-BAD0D3310793}"/>
          </ac:spMkLst>
        </pc:spChg>
        <pc:spChg chg="add">
          <ac:chgData name="Serbanescu Vlad Stefan" userId="6897fac21cdca164" providerId="LiveId" clId="{5A1611F8-49F9-402C-9549-3691B54A7A25}" dt="2022-05-22T07:01:50.444" v="3884" actId="26606"/>
          <ac:spMkLst>
            <pc:docMk/>
            <pc:sldMk cId="722102005" sldId="297"/>
            <ac:spMk id="10" creationId="{56C20283-73E0-40EC-8AD8-057F581F64C2}"/>
          </ac:spMkLst>
        </pc:spChg>
        <pc:spChg chg="add">
          <ac:chgData name="Serbanescu Vlad Stefan" userId="6897fac21cdca164" providerId="LiveId" clId="{5A1611F8-49F9-402C-9549-3691B54A7A25}" dt="2022-05-22T07:01:50.444" v="3884" actId="26606"/>
          <ac:spMkLst>
            <pc:docMk/>
            <pc:sldMk cId="722102005" sldId="297"/>
            <ac:spMk id="12" creationId="{3FCC729B-E528-40C3-82D3-BA4375575E87}"/>
          </ac:spMkLst>
        </pc:spChg>
        <pc:spChg chg="add">
          <ac:chgData name="Serbanescu Vlad Stefan" userId="6897fac21cdca164" providerId="LiveId" clId="{5A1611F8-49F9-402C-9549-3691B54A7A25}" dt="2022-05-22T07:01:50.444" v="3884" actId="26606"/>
          <ac:spMkLst>
            <pc:docMk/>
            <pc:sldMk cId="722102005" sldId="297"/>
            <ac:spMk id="14" creationId="{58F1FB8D-1842-4A04-998D-6CF047AB2790}"/>
          </ac:spMkLst>
        </pc:spChg>
        <pc:picChg chg="add mod">
          <ac:chgData name="Serbanescu Vlad Stefan" userId="6897fac21cdca164" providerId="LiveId" clId="{5A1611F8-49F9-402C-9549-3691B54A7A25}" dt="2022-05-22T07:01:50.444" v="3884" actId="26606"/>
          <ac:picMkLst>
            <pc:docMk/>
            <pc:sldMk cId="722102005" sldId="297"/>
            <ac:picMk id="5" creationId="{9DEE487E-3340-234F-CF51-1D44708FEDF7}"/>
          </ac:picMkLst>
        </pc:picChg>
      </pc:sldChg>
      <pc:sldChg chg="addSp delSp modSp new mod setBg setClrOvrMap">
        <pc:chgData name="Serbanescu Vlad Stefan" userId="6897fac21cdca164" providerId="LiveId" clId="{5A1611F8-49F9-402C-9549-3691B54A7A25}" dt="2022-05-22T07:04:11.653" v="3919" actId="27636"/>
        <pc:sldMkLst>
          <pc:docMk/>
          <pc:sldMk cId="234206307" sldId="298"/>
        </pc:sldMkLst>
        <pc:spChg chg="mod">
          <ac:chgData name="Serbanescu Vlad Stefan" userId="6897fac21cdca164" providerId="LiveId" clId="{5A1611F8-49F9-402C-9549-3691B54A7A25}" dt="2022-05-22T07:03:23.582" v="3916" actId="1076"/>
          <ac:spMkLst>
            <pc:docMk/>
            <pc:sldMk cId="234206307" sldId="298"/>
            <ac:spMk id="2" creationId="{9DA1964E-8AD3-856E-B030-0E3EB98CC690}"/>
          </ac:spMkLst>
        </pc:spChg>
        <pc:spChg chg="mod ord">
          <ac:chgData name="Serbanescu Vlad Stefan" userId="6897fac21cdca164" providerId="LiveId" clId="{5A1611F8-49F9-402C-9549-3691B54A7A25}" dt="2022-05-22T07:04:11.653" v="3919" actId="27636"/>
          <ac:spMkLst>
            <pc:docMk/>
            <pc:sldMk cId="234206307" sldId="298"/>
            <ac:spMk id="3" creationId="{7778CFA2-9786-9223-3D27-445CED9D9662}"/>
          </ac:spMkLst>
        </pc:spChg>
        <pc:spChg chg="del mod">
          <ac:chgData name="Serbanescu Vlad Stefan" userId="6897fac21cdca164" providerId="LiveId" clId="{5A1611F8-49F9-402C-9549-3691B54A7A25}" dt="2022-05-22T07:03:03.361" v="3911" actId="21"/>
          <ac:spMkLst>
            <pc:docMk/>
            <pc:sldMk cId="234206307" sldId="298"/>
            <ac:spMk id="4" creationId="{80149AAA-DEA7-8206-8A8D-3AC0A4B126D4}"/>
          </ac:spMkLst>
        </pc:spChg>
        <pc:spChg chg="add">
          <ac:chgData name="Serbanescu Vlad Stefan" userId="6897fac21cdca164" providerId="LiveId" clId="{5A1611F8-49F9-402C-9549-3691B54A7A25}" dt="2022-05-22T07:03:15.900" v="3914" actId="26606"/>
          <ac:spMkLst>
            <pc:docMk/>
            <pc:sldMk cId="234206307" sldId="298"/>
            <ac:spMk id="10" creationId="{56C20283-73E0-40EC-8AD8-057F581F64C2}"/>
          </ac:spMkLst>
        </pc:spChg>
        <pc:spChg chg="add">
          <ac:chgData name="Serbanescu Vlad Stefan" userId="6897fac21cdca164" providerId="LiveId" clId="{5A1611F8-49F9-402C-9549-3691B54A7A25}" dt="2022-05-22T07:03:15.900" v="3914" actId="26606"/>
          <ac:spMkLst>
            <pc:docMk/>
            <pc:sldMk cId="234206307" sldId="298"/>
            <ac:spMk id="12" creationId="{3FCC729B-E528-40C3-82D3-BA4375575E87}"/>
          </ac:spMkLst>
        </pc:spChg>
        <pc:spChg chg="add">
          <ac:chgData name="Serbanescu Vlad Stefan" userId="6897fac21cdca164" providerId="LiveId" clId="{5A1611F8-49F9-402C-9549-3691B54A7A25}" dt="2022-05-22T07:03:15.900" v="3914" actId="26606"/>
          <ac:spMkLst>
            <pc:docMk/>
            <pc:sldMk cId="234206307" sldId="298"/>
            <ac:spMk id="14" creationId="{58F1FB8D-1842-4A04-998D-6CF047AB2790}"/>
          </ac:spMkLst>
        </pc:spChg>
        <pc:picChg chg="add mod">
          <ac:chgData name="Serbanescu Vlad Stefan" userId="6897fac21cdca164" providerId="LiveId" clId="{5A1611F8-49F9-402C-9549-3691B54A7A25}" dt="2022-05-22T07:03:19.044" v="3915" actId="1076"/>
          <ac:picMkLst>
            <pc:docMk/>
            <pc:sldMk cId="234206307" sldId="298"/>
            <ac:picMk id="5" creationId="{8E09586D-6D51-6769-1B46-76BFCF1999E6}"/>
          </ac:picMkLst>
        </pc:picChg>
      </pc:sldChg>
      <pc:sldChg chg="addSp delSp modSp new mod setBg modNotesTx">
        <pc:chgData name="Serbanescu Vlad Stefan" userId="6897fac21cdca164" providerId="LiveId" clId="{5A1611F8-49F9-402C-9549-3691B54A7A25}" dt="2022-05-23T15:15:40.690" v="4131" actId="1076"/>
        <pc:sldMkLst>
          <pc:docMk/>
          <pc:sldMk cId="2329100438" sldId="299"/>
        </pc:sldMkLst>
        <pc:spChg chg="add del mod">
          <ac:chgData name="Serbanescu Vlad Stefan" userId="6897fac21cdca164" providerId="LiveId" clId="{5A1611F8-49F9-402C-9549-3691B54A7A25}" dt="2022-05-23T15:14:28.306" v="4116" actId="21"/>
          <ac:spMkLst>
            <pc:docMk/>
            <pc:sldMk cId="2329100438" sldId="299"/>
            <ac:spMk id="4" creationId="{04DED4DE-268A-0E40-6399-C65C5B5E7F12}"/>
          </ac:spMkLst>
        </pc:spChg>
        <pc:spChg chg="add del mod">
          <ac:chgData name="Serbanescu Vlad Stefan" userId="6897fac21cdca164" providerId="LiveId" clId="{5A1611F8-49F9-402C-9549-3691B54A7A25}" dt="2022-05-23T15:14:45.288" v="4119" actId="21"/>
          <ac:spMkLst>
            <pc:docMk/>
            <pc:sldMk cId="2329100438" sldId="299"/>
            <ac:spMk id="5" creationId="{532E2C93-E205-AD17-CFF7-45C72AAB0B9F}"/>
          </ac:spMkLst>
        </pc:spChg>
        <pc:spChg chg="add del">
          <ac:chgData name="Serbanescu Vlad Stefan" userId="6897fac21cdca164" providerId="LiveId" clId="{5A1611F8-49F9-402C-9549-3691B54A7A25}" dt="2022-05-23T15:14:55.105" v="4121" actId="26606"/>
          <ac:spMkLst>
            <pc:docMk/>
            <pc:sldMk cId="2329100438" sldId="299"/>
            <ac:spMk id="7" creationId="{32BC26D8-82FB-445E-AA49-62A77D7C1EE0}"/>
          </ac:spMkLst>
        </pc:spChg>
        <pc:spChg chg="add del">
          <ac:chgData name="Serbanescu Vlad Stefan" userId="6897fac21cdca164" providerId="LiveId" clId="{5A1611F8-49F9-402C-9549-3691B54A7A25}" dt="2022-05-23T15:14:55.105" v="4121" actId="26606"/>
          <ac:spMkLst>
            <pc:docMk/>
            <pc:sldMk cId="2329100438" sldId="299"/>
            <ac:spMk id="9" creationId="{CB44330D-EA18-4254-AA95-EB49948539B8}"/>
          </ac:spMkLst>
        </pc:spChg>
        <pc:spChg chg="add">
          <ac:chgData name="Serbanescu Vlad Stefan" userId="6897fac21cdca164" providerId="LiveId" clId="{5A1611F8-49F9-402C-9549-3691B54A7A25}" dt="2022-05-23T15:14:55.130" v="4122" actId="26606"/>
          <ac:spMkLst>
            <pc:docMk/>
            <pc:sldMk cId="2329100438" sldId="299"/>
            <ac:spMk id="11" creationId="{2633B3B5-CC90-43F0-8714-D31D1F3F0209}"/>
          </ac:spMkLst>
        </pc:spChg>
        <pc:spChg chg="add">
          <ac:chgData name="Serbanescu Vlad Stefan" userId="6897fac21cdca164" providerId="LiveId" clId="{5A1611F8-49F9-402C-9549-3691B54A7A25}" dt="2022-05-23T15:14:55.130" v="4122" actId="26606"/>
          <ac:spMkLst>
            <pc:docMk/>
            <pc:sldMk cId="2329100438" sldId="299"/>
            <ac:spMk id="12" creationId="{AB8C311F-7253-4AED-9701-7FC0708C41C7}"/>
          </ac:spMkLst>
        </pc:spChg>
        <pc:spChg chg="add">
          <ac:chgData name="Serbanescu Vlad Stefan" userId="6897fac21cdca164" providerId="LiveId" clId="{5A1611F8-49F9-402C-9549-3691B54A7A25}" dt="2022-05-23T15:14:55.130" v="4122" actId="26606"/>
          <ac:spMkLst>
            <pc:docMk/>
            <pc:sldMk cId="2329100438" sldId="299"/>
            <ac:spMk id="13" creationId="{A8D57A06-A426-446D-B02C-A2DC6B62E45E}"/>
          </ac:spMkLst>
        </pc:spChg>
        <pc:spChg chg="add">
          <ac:chgData name="Serbanescu Vlad Stefan" userId="6897fac21cdca164" providerId="LiveId" clId="{5A1611F8-49F9-402C-9549-3691B54A7A25}" dt="2022-05-23T15:14:55.130" v="4122" actId="26606"/>
          <ac:spMkLst>
            <pc:docMk/>
            <pc:sldMk cId="2329100438" sldId="299"/>
            <ac:spMk id="14" creationId="{E2384209-CB15-4CDF-9D31-C44FD9A3F20D}"/>
          </ac:spMkLst>
        </pc:spChg>
        <pc:spChg chg="add mod">
          <ac:chgData name="Serbanescu Vlad Stefan" userId="6897fac21cdca164" providerId="LiveId" clId="{5A1611F8-49F9-402C-9549-3691B54A7A25}" dt="2022-05-23T15:15:40.690" v="4131" actId="1076"/>
          <ac:spMkLst>
            <pc:docMk/>
            <pc:sldMk cId="2329100438" sldId="299"/>
            <ac:spMk id="15" creationId="{B3642AA1-1FED-B0FF-5EBB-0880BBF6909B}"/>
          </ac:spMkLst>
        </pc:spChg>
        <pc:picChg chg="add mod">
          <ac:chgData name="Serbanescu Vlad Stefan" userId="6897fac21cdca164" providerId="LiveId" clId="{5A1611F8-49F9-402C-9549-3691B54A7A25}" dt="2022-05-23T15:15:12.870" v="4126" actId="1076"/>
          <ac:picMkLst>
            <pc:docMk/>
            <pc:sldMk cId="2329100438" sldId="299"/>
            <ac:picMk id="2" creationId="{3938CE6E-2548-C2B8-0CF3-A1CB1E979B78}"/>
          </ac:picMkLst>
        </pc:picChg>
      </pc:sldChg>
      <pc:sldChg chg="addSp delSp modSp new mod setBg">
        <pc:chgData name="Serbanescu Vlad Stefan" userId="6897fac21cdca164" providerId="LiveId" clId="{5A1611F8-49F9-402C-9549-3691B54A7A25}" dt="2022-05-23T15:06:23.016" v="4109" actId="20577"/>
        <pc:sldMkLst>
          <pc:docMk/>
          <pc:sldMk cId="1710985095" sldId="300"/>
        </pc:sldMkLst>
        <pc:spChg chg="mod">
          <ac:chgData name="Serbanescu Vlad Stefan" userId="6897fac21cdca164" providerId="LiveId" clId="{5A1611F8-49F9-402C-9549-3691B54A7A25}" dt="2022-05-23T14:57:57.002" v="4102" actId="14100"/>
          <ac:spMkLst>
            <pc:docMk/>
            <pc:sldMk cId="1710985095" sldId="300"/>
            <ac:spMk id="2" creationId="{42997231-C97C-3170-42D6-1D85154B984A}"/>
          </ac:spMkLst>
        </pc:spChg>
        <pc:spChg chg="mod">
          <ac:chgData name="Serbanescu Vlad Stefan" userId="6897fac21cdca164" providerId="LiveId" clId="{5A1611F8-49F9-402C-9549-3691B54A7A25}" dt="2022-05-23T15:06:23.016" v="4109" actId="20577"/>
          <ac:spMkLst>
            <pc:docMk/>
            <pc:sldMk cId="1710985095" sldId="300"/>
            <ac:spMk id="3" creationId="{F82FD14D-EA13-D2C2-A531-E13AB8A68AEA}"/>
          </ac:spMkLst>
        </pc:spChg>
        <pc:spChg chg="del">
          <ac:chgData name="Serbanescu Vlad Stefan" userId="6897fac21cdca164" providerId="LiveId" clId="{5A1611F8-49F9-402C-9549-3691B54A7A25}" dt="2022-05-22T10:58:08.851" v="4005" actId="21"/>
          <ac:spMkLst>
            <pc:docMk/>
            <pc:sldMk cId="1710985095" sldId="300"/>
            <ac:spMk id="4" creationId="{EF50A628-5640-E2D9-4EDF-3C341B637509}"/>
          </ac:spMkLst>
        </pc:spChg>
        <pc:spChg chg="add">
          <ac:chgData name="Serbanescu Vlad Stefan" userId="6897fac21cdca164" providerId="LiveId" clId="{5A1611F8-49F9-402C-9549-3691B54A7A25}" dt="2022-05-23T14:26:21.493" v="4015" actId="26606"/>
          <ac:spMkLst>
            <pc:docMk/>
            <pc:sldMk cId="1710985095" sldId="300"/>
            <ac:spMk id="71" creationId="{9CDF6DAD-6680-48EA-B64B-A5F5A4E46367}"/>
          </ac:spMkLst>
        </pc:spChg>
        <pc:picChg chg="add mod ord">
          <ac:chgData name="Serbanescu Vlad Stefan" userId="6897fac21cdca164" providerId="LiveId" clId="{5A1611F8-49F9-402C-9549-3691B54A7A25}" dt="2022-05-23T14:58:09.932" v="4105" actId="1076"/>
          <ac:picMkLst>
            <pc:docMk/>
            <pc:sldMk cId="1710985095" sldId="300"/>
            <ac:picMk id="6" creationId="{FA19977A-FB4B-BEAE-8FB6-DD99E8CF971E}"/>
          </ac:picMkLst>
        </pc:picChg>
        <pc:picChg chg="add mod">
          <ac:chgData name="Serbanescu Vlad Stefan" userId="6897fac21cdca164" providerId="LiveId" clId="{5A1611F8-49F9-402C-9549-3691B54A7A25}" dt="2022-05-23T14:58:19.687" v="4108" actId="1076"/>
          <ac:picMkLst>
            <pc:docMk/>
            <pc:sldMk cId="1710985095" sldId="300"/>
            <ac:picMk id="2050" creationId="{C4BCE02B-AD2F-4105-4295-37AD23EF16AA}"/>
          </ac:picMkLst>
        </pc:picChg>
      </pc:sldChg>
      <pc:sldChg chg="addSp new mod">
        <pc:chgData name="Serbanescu Vlad Stefan" userId="6897fac21cdca164" providerId="LiveId" clId="{5A1611F8-49F9-402C-9549-3691B54A7A25}" dt="2022-05-24T19:24:17.152" v="4156" actId="22"/>
        <pc:sldMkLst>
          <pc:docMk/>
          <pc:sldMk cId="4206868788" sldId="301"/>
        </pc:sldMkLst>
        <pc:picChg chg="add">
          <ac:chgData name="Serbanescu Vlad Stefan" userId="6897fac21cdca164" providerId="LiveId" clId="{5A1611F8-49F9-402C-9549-3691B54A7A25}" dt="2022-05-24T19:24:17.152" v="4156" actId="22"/>
          <ac:picMkLst>
            <pc:docMk/>
            <pc:sldMk cId="4206868788" sldId="301"/>
            <ac:picMk id="3" creationId="{A161E449-6313-110F-1AD8-FFB5198BA1FA}"/>
          </ac:picMkLst>
        </pc:picChg>
      </pc:sldChg>
      <pc:sldChg chg="addSp new mod">
        <pc:chgData name="Serbanescu Vlad Stefan" userId="6897fac21cdca164" providerId="LiveId" clId="{5A1611F8-49F9-402C-9549-3691B54A7A25}" dt="2022-05-24T19:24:54.663" v="4158" actId="22"/>
        <pc:sldMkLst>
          <pc:docMk/>
          <pc:sldMk cId="21421179" sldId="302"/>
        </pc:sldMkLst>
        <pc:picChg chg="add">
          <ac:chgData name="Serbanescu Vlad Stefan" userId="6897fac21cdca164" providerId="LiveId" clId="{5A1611F8-49F9-402C-9549-3691B54A7A25}" dt="2022-05-24T19:24:54.663" v="4158" actId="22"/>
          <ac:picMkLst>
            <pc:docMk/>
            <pc:sldMk cId="21421179" sldId="302"/>
            <ac:picMk id="3" creationId="{7D71973C-8148-C754-6B28-349EECD5CFD0}"/>
          </ac:picMkLst>
        </pc:picChg>
      </pc:sldChg>
      <pc:sldChg chg="addSp modSp new mod setBg">
        <pc:chgData name="Serbanescu Vlad Stefan" userId="6897fac21cdca164" providerId="LiveId" clId="{5A1611F8-49F9-402C-9549-3691B54A7A25}" dt="2022-05-24T19:25:55.284" v="4163" actId="27614"/>
        <pc:sldMkLst>
          <pc:docMk/>
          <pc:sldMk cId="2368346549" sldId="303"/>
        </pc:sldMkLst>
        <pc:spChg chg="add">
          <ac:chgData name="Serbanescu Vlad Stefan" userId="6897fac21cdca164" providerId="LiveId" clId="{5A1611F8-49F9-402C-9549-3691B54A7A25}" dt="2022-05-24T19:25:45.800" v="4162" actId="26606"/>
          <ac:spMkLst>
            <pc:docMk/>
            <pc:sldMk cId="2368346549" sldId="303"/>
            <ac:spMk id="8" creationId="{42A4FC2C-047E-45A5-965D-8E1E3BF09BC6}"/>
          </ac:spMkLst>
        </pc:spChg>
        <pc:picChg chg="add mod">
          <ac:chgData name="Serbanescu Vlad Stefan" userId="6897fac21cdca164" providerId="LiveId" clId="{5A1611F8-49F9-402C-9549-3691B54A7A25}" dt="2022-05-24T19:25:55.284" v="4163" actId="27614"/>
          <ac:picMkLst>
            <pc:docMk/>
            <pc:sldMk cId="2368346549" sldId="303"/>
            <ac:picMk id="3" creationId="{2206154F-718E-1557-89D1-7AA1CE68BE4C}"/>
          </ac:picMkLst>
        </pc:picChg>
      </pc:sldChg>
      <pc:sldChg chg="addSp modSp new mod">
        <pc:chgData name="Serbanescu Vlad Stefan" userId="6897fac21cdca164" providerId="LiveId" clId="{5A1611F8-49F9-402C-9549-3691B54A7A25}" dt="2022-05-24T19:26:29.884" v="4167" actId="14100"/>
        <pc:sldMkLst>
          <pc:docMk/>
          <pc:sldMk cId="2117611518" sldId="304"/>
        </pc:sldMkLst>
        <pc:picChg chg="add mod">
          <ac:chgData name="Serbanescu Vlad Stefan" userId="6897fac21cdca164" providerId="LiveId" clId="{5A1611F8-49F9-402C-9549-3691B54A7A25}" dt="2022-05-24T19:26:29.884" v="4167" actId="14100"/>
          <ac:picMkLst>
            <pc:docMk/>
            <pc:sldMk cId="2117611518" sldId="304"/>
            <ac:picMk id="3" creationId="{03B59270-66FD-D6A1-EB17-B746F832B575}"/>
          </ac:picMkLst>
        </pc:picChg>
      </pc:sldChg>
      <pc:sldChg chg="addSp modSp new mod">
        <pc:chgData name="Serbanescu Vlad Stefan" userId="6897fac21cdca164" providerId="LiveId" clId="{5A1611F8-49F9-402C-9549-3691B54A7A25}" dt="2022-05-24T19:27:04.098" v="4172" actId="14100"/>
        <pc:sldMkLst>
          <pc:docMk/>
          <pc:sldMk cId="1918224263" sldId="305"/>
        </pc:sldMkLst>
        <pc:picChg chg="add mod">
          <ac:chgData name="Serbanescu Vlad Stefan" userId="6897fac21cdca164" providerId="LiveId" clId="{5A1611F8-49F9-402C-9549-3691B54A7A25}" dt="2022-05-24T19:27:04.098" v="4172" actId="14100"/>
          <ac:picMkLst>
            <pc:docMk/>
            <pc:sldMk cId="1918224263" sldId="305"/>
            <ac:picMk id="3" creationId="{DF0DA337-4ADD-9A56-D2F6-CECB05E7AD57}"/>
          </ac:picMkLst>
        </pc:picChg>
      </pc:sldChg>
      <pc:sldChg chg="addSp modSp new mod">
        <pc:chgData name="Serbanescu Vlad Stefan" userId="6897fac21cdca164" providerId="LiveId" clId="{5A1611F8-49F9-402C-9549-3691B54A7A25}" dt="2022-05-24T19:27:45.102" v="4176" actId="14100"/>
        <pc:sldMkLst>
          <pc:docMk/>
          <pc:sldMk cId="2257004912" sldId="306"/>
        </pc:sldMkLst>
        <pc:picChg chg="add mod">
          <ac:chgData name="Serbanescu Vlad Stefan" userId="6897fac21cdca164" providerId="LiveId" clId="{5A1611F8-49F9-402C-9549-3691B54A7A25}" dt="2022-05-24T19:27:45.102" v="4176" actId="14100"/>
          <ac:picMkLst>
            <pc:docMk/>
            <pc:sldMk cId="2257004912" sldId="306"/>
            <ac:picMk id="3" creationId="{71426C62-534E-86EC-00E6-BD07FDF99F92}"/>
          </ac:picMkLst>
        </pc:picChg>
      </pc:sldChg>
      <pc:sldChg chg="addSp modSp new mod setBg">
        <pc:chgData name="Serbanescu Vlad Stefan" userId="6897fac21cdca164" providerId="LiveId" clId="{5A1611F8-49F9-402C-9549-3691B54A7A25}" dt="2022-05-24T19:28:24.099" v="4180" actId="27614"/>
        <pc:sldMkLst>
          <pc:docMk/>
          <pc:sldMk cId="1286223576" sldId="307"/>
        </pc:sldMkLst>
        <pc:spChg chg="add">
          <ac:chgData name="Serbanescu Vlad Stefan" userId="6897fac21cdca164" providerId="LiveId" clId="{5A1611F8-49F9-402C-9549-3691B54A7A25}" dt="2022-05-24T19:28:20.532" v="4179" actId="26606"/>
          <ac:spMkLst>
            <pc:docMk/>
            <pc:sldMk cId="1286223576" sldId="307"/>
            <ac:spMk id="8" creationId="{42A4FC2C-047E-45A5-965D-8E1E3BF09BC6}"/>
          </ac:spMkLst>
        </pc:spChg>
        <pc:picChg chg="add mod">
          <ac:chgData name="Serbanescu Vlad Stefan" userId="6897fac21cdca164" providerId="LiveId" clId="{5A1611F8-49F9-402C-9549-3691B54A7A25}" dt="2022-05-24T19:28:24.099" v="4180" actId="27614"/>
          <ac:picMkLst>
            <pc:docMk/>
            <pc:sldMk cId="1286223576" sldId="307"/>
            <ac:picMk id="3" creationId="{E55FBE8A-21FA-D62C-4064-9F78D438B442}"/>
          </ac:picMkLst>
        </pc:picChg>
      </pc:sldChg>
      <pc:sldChg chg="addSp modSp new mod setBg">
        <pc:chgData name="Serbanescu Vlad Stefan" userId="6897fac21cdca164" providerId="LiveId" clId="{5A1611F8-49F9-402C-9549-3691B54A7A25}" dt="2022-05-24T19:28:59.056" v="4184" actId="27614"/>
        <pc:sldMkLst>
          <pc:docMk/>
          <pc:sldMk cId="797233704" sldId="308"/>
        </pc:sldMkLst>
        <pc:spChg chg="add">
          <ac:chgData name="Serbanescu Vlad Stefan" userId="6897fac21cdca164" providerId="LiveId" clId="{5A1611F8-49F9-402C-9549-3691B54A7A25}" dt="2022-05-24T19:28:54.918" v="4183" actId="26606"/>
          <ac:spMkLst>
            <pc:docMk/>
            <pc:sldMk cId="797233704" sldId="308"/>
            <ac:spMk id="8" creationId="{42A4FC2C-047E-45A5-965D-8E1E3BF09BC6}"/>
          </ac:spMkLst>
        </pc:spChg>
        <pc:picChg chg="add mod">
          <ac:chgData name="Serbanescu Vlad Stefan" userId="6897fac21cdca164" providerId="LiveId" clId="{5A1611F8-49F9-402C-9549-3691B54A7A25}" dt="2022-05-24T19:28:59.056" v="4184" actId="27614"/>
          <ac:picMkLst>
            <pc:docMk/>
            <pc:sldMk cId="797233704" sldId="308"/>
            <ac:picMk id="3" creationId="{4D60891C-F8D2-FDEF-D1D7-DD2E47B11452}"/>
          </ac:picMkLst>
        </pc:picChg>
      </pc:sldChg>
      <pc:sldChg chg="addSp modSp new mod setBg">
        <pc:chgData name="Serbanescu Vlad Stefan" userId="6897fac21cdca164" providerId="LiveId" clId="{5A1611F8-49F9-402C-9549-3691B54A7A25}" dt="2022-05-24T19:29:30.845" v="4188" actId="27614"/>
        <pc:sldMkLst>
          <pc:docMk/>
          <pc:sldMk cId="4081763250" sldId="309"/>
        </pc:sldMkLst>
        <pc:spChg chg="add">
          <ac:chgData name="Serbanescu Vlad Stefan" userId="6897fac21cdca164" providerId="LiveId" clId="{5A1611F8-49F9-402C-9549-3691B54A7A25}" dt="2022-05-24T19:29:28.245" v="4187" actId="26606"/>
          <ac:spMkLst>
            <pc:docMk/>
            <pc:sldMk cId="4081763250" sldId="309"/>
            <ac:spMk id="8" creationId="{42A4FC2C-047E-45A5-965D-8E1E3BF09BC6}"/>
          </ac:spMkLst>
        </pc:spChg>
        <pc:picChg chg="add mod">
          <ac:chgData name="Serbanescu Vlad Stefan" userId="6897fac21cdca164" providerId="LiveId" clId="{5A1611F8-49F9-402C-9549-3691B54A7A25}" dt="2022-05-24T19:29:30.845" v="4188" actId="27614"/>
          <ac:picMkLst>
            <pc:docMk/>
            <pc:sldMk cId="4081763250" sldId="309"/>
            <ac:picMk id="3" creationId="{403B3BBE-0751-CD70-29E7-5C6C83478D07}"/>
          </ac:picMkLst>
        </pc:picChg>
      </pc:sldChg>
      <pc:sldChg chg="addSp modSp new mod modAnim">
        <pc:chgData name="Serbanescu Vlad Stefan" userId="6897fac21cdca164" providerId="LiveId" clId="{5A1611F8-49F9-402C-9549-3691B54A7A25}" dt="2022-05-24T19:31:43.730" v="4195" actId="14100"/>
        <pc:sldMkLst>
          <pc:docMk/>
          <pc:sldMk cId="3949325661" sldId="310"/>
        </pc:sldMkLst>
        <pc:picChg chg="add mod">
          <ac:chgData name="Serbanescu Vlad Stefan" userId="6897fac21cdca164" providerId="LiveId" clId="{5A1611F8-49F9-402C-9549-3691B54A7A25}" dt="2022-05-24T19:31:43.730" v="4195" actId="14100"/>
          <ac:picMkLst>
            <pc:docMk/>
            <pc:sldMk cId="3949325661" sldId="310"/>
            <ac:picMk id="2" creationId="{E3F4CF8A-B8F9-4857-EBE1-836981822F8C}"/>
          </ac:picMkLst>
        </pc:picChg>
      </pc:sldChg>
    </pc:docChg>
  </pc:docChgLst>
  <pc:docChgLst>
    <pc:chgData name="Serbanescu Vlad Stefan" userId="6897fac21cdca164" providerId="LiveId" clId="{142EB30C-D335-47B0-9A5A-AB4C629C08F0}"/>
    <pc:docChg chg="undo custSel addSld delSld modSld sldOrd">
      <pc:chgData name="Serbanescu Vlad Stefan" userId="6897fac21cdca164" providerId="LiveId" clId="{142EB30C-D335-47B0-9A5A-AB4C629C08F0}" dt="2022-03-23T10:57:41.397" v="1126" actId="20577"/>
      <pc:docMkLst>
        <pc:docMk/>
      </pc:docMkLst>
      <pc:sldChg chg="add">
        <pc:chgData name="Serbanescu Vlad Stefan" userId="6897fac21cdca164" providerId="LiveId" clId="{142EB30C-D335-47B0-9A5A-AB4C629C08F0}" dt="2022-03-23T05:53:32.754" v="707"/>
        <pc:sldMkLst>
          <pc:docMk/>
          <pc:sldMk cId="3412556573" sldId="256"/>
        </pc:sldMkLst>
      </pc:sldChg>
      <pc:sldChg chg="modSp mod ord">
        <pc:chgData name="Serbanescu Vlad Stefan" userId="6897fac21cdca164" providerId="LiveId" clId="{142EB30C-D335-47B0-9A5A-AB4C629C08F0}" dt="2022-03-23T10:46:59.898" v="1101" actId="12"/>
        <pc:sldMkLst>
          <pc:docMk/>
          <pc:sldMk cId="2168185849" sldId="257"/>
        </pc:sldMkLst>
        <pc:spChg chg="mod">
          <ac:chgData name="Serbanescu Vlad Stefan" userId="6897fac21cdca164" providerId="LiveId" clId="{142EB30C-D335-47B0-9A5A-AB4C629C08F0}" dt="2022-03-23T06:11:02.266" v="831" actId="27636"/>
          <ac:spMkLst>
            <pc:docMk/>
            <pc:sldMk cId="2168185849" sldId="257"/>
            <ac:spMk id="2" creationId="{463C86A8-EFAD-467A-8332-C06A25A6689A}"/>
          </ac:spMkLst>
        </pc:spChg>
        <pc:spChg chg="mod">
          <ac:chgData name="Serbanescu Vlad Stefan" userId="6897fac21cdca164" providerId="LiveId" clId="{142EB30C-D335-47B0-9A5A-AB4C629C08F0}" dt="2022-03-23T10:46:59.898" v="1101" actId="12"/>
          <ac:spMkLst>
            <pc:docMk/>
            <pc:sldMk cId="2168185849" sldId="257"/>
            <ac:spMk id="13" creationId="{CB48C356-2845-B2E0-8CAD-FB2A242F144B}"/>
          </ac:spMkLst>
        </pc:spChg>
      </pc:sldChg>
      <pc:sldChg chg="modSp mod ord">
        <pc:chgData name="Serbanescu Vlad Stefan" userId="6897fac21cdca164" providerId="LiveId" clId="{142EB30C-D335-47B0-9A5A-AB4C629C08F0}" dt="2022-03-23T10:29:11.542" v="1071"/>
        <pc:sldMkLst>
          <pc:docMk/>
          <pc:sldMk cId="14665973" sldId="258"/>
        </pc:sldMkLst>
        <pc:spChg chg="mod">
          <ac:chgData name="Serbanescu Vlad Stefan" userId="6897fac21cdca164" providerId="LiveId" clId="{142EB30C-D335-47B0-9A5A-AB4C629C08F0}" dt="2022-03-23T05:51:50.771" v="702" actId="20577"/>
          <ac:spMkLst>
            <pc:docMk/>
            <pc:sldMk cId="14665973" sldId="258"/>
            <ac:spMk id="2" creationId="{869E866D-E3E9-4560-BA1F-2F009BFC3E6B}"/>
          </ac:spMkLst>
        </pc:spChg>
      </pc:sldChg>
      <pc:sldChg chg="addSp delSp modSp new mod ord setBg setClrOvrMap">
        <pc:chgData name="Serbanescu Vlad Stefan" userId="6897fac21cdca164" providerId="LiveId" clId="{142EB30C-D335-47B0-9A5A-AB4C629C08F0}" dt="2022-03-23T06:28:43.803" v="860" actId="1076"/>
        <pc:sldMkLst>
          <pc:docMk/>
          <pc:sldMk cId="3491119629" sldId="259"/>
        </pc:sldMkLst>
        <pc:spChg chg="mod">
          <ac:chgData name="Serbanescu Vlad Stefan" userId="6897fac21cdca164" providerId="LiveId" clId="{142EB30C-D335-47B0-9A5A-AB4C629C08F0}" dt="2022-03-18T06:15:38.895" v="395" actId="1076"/>
          <ac:spMkLst>
            <pc:docMk/>
            <pc:sldMk cId="3491119629" sldId="259"/>
            <ac:spMk id="2" creationId="{445ED8A6-41FB-4F4B-AFE8-58531C8E0D27}"/>
          </ac:spMkLst>
        </pc:spChg>
        <pc:spChg chg="mod">
          <ac:chgData name="Serbanescu Vlad Stefan" userId="6897fac21cdca164" providerId="LiveId" clId="{142EB30C-D335-47B0-9A5A-AB4C629C08F0}" dt="2022-03-18T06:14:51.881" v="385" actId="26606"/>
          <ac:spMkLst>
            <pc:docMk/>
            <pc:sldMk cId="3491119629" sldId="259"/>
            <ac:spMk id="3" creationId="{C506CEBF-BDCE-462F-8F40-8C0C02DD232F}"/>
          </ac:spMkLst>
        </pc:spChg>
        <pc:spChg chg="add mod">
          <ac:chgData name="Serbanescu Vlad Stefan" userId="6897fac21cdca164" providerId="LiveId" clId="{142EB30C-D335-47B0-9A5A-AB4C629C08F0}" dt="2022-03-18T06:15:33.124" v="394" actId="1076"/>
          <ac:spMkLst>
            <pc:docMk/>
            <pc:sldMk cId="3491119629" sldId="259"/>
            <ac:spMk id="4" creationId="{2186B7F4-6A11-486D-9907-035AD72458CD}"/>
          </ac:spMkLst>
        </pc:spChg>
        <pc:spChg chg="add del mod">
          <ac:chgData name="Serbanescu Vlad Stefan" userId="6897fac21cdca164" providerId="LiveId" clId="{142EB30C-D335-47B0-9A5A-AB4C629C08F0}" dt="2022-03-18T06:14:21.197" v="379" actId="21"/>
          <ac:spMkLst>
            <pc:docMk/>
            <pc:sldMk cId="3491119629" sldId="259"/>
            <ac:spMk id="5" creationId="{3A30CEE4-E915-46FC-8C02-F4F31CE6602C}"/>
          </ac:spMkLst>
        </pc:spChg>
        <pc:spChg chg="add del mod">
          <ac:chgData name="Serbanescu Vlad Stefan" userId="6897fac21cdca164" providerId="LiveId" clId="{142EB30C-D335-47B0-9A5A-AB4C629C08F0}" dt="2022-03-18T06:14:30.348" v="381" actId="21"/>
          <ac:spMkLst>
            <pc:docMk/>
            <pc:sldMk cId="3491119629" sldId="259"/>
            <ac:spMk id="6" creationId="{1056B88A-A97E-474A-B983-0424AF32DEC8}"/>
          </ac:spMkLst>
        </pc:spChg>
        <pc:spChg chg="add mod">
          <ac:chgData name="Serbanescu Vlad Stefan" userId="6897fac21cdca164" providerId="LiveId" clId="{142EB30C-D335-47B0-9A5A-AB4C629C08F0}" dt="2022-03-18T06:15:58.184" v="398" actId="207"/>
          <ac:spMkLst>
            <pc:docMk/>
            <pc:sldMk cId="3491119629" sldId="259"/>
            <ac:spMk id="11" creationId="{40111DE0-A19A-486F-BEA8-AC7D5BABBFB1}"/>
          </ac:spMkLst>
        </pc:spChg>
        <pc:spChg chg="add mod">
          <ac:chgData name="Serbanescu Vlad Stefan" userId="6897fac21cdca164" providerId="LiveId" clId="{142EB30C-D335-47B0-9A5A-AB4C629C08F0}" dt="2022-03-18T06:16:27.360" v="403" actId="207"/>
          <ac:spMkLst>
            <pc:docMk/>
            <pc:sldMk cId="3491119629" sldId="259"/>
            <ac:spMk id="12" creationId="{E0AA9EC2-A65A-4C7F-A202-E35FC5F88360}"/>
          </ac:spMkLst>
        </pc:spChg>
        <pc:spChg chg="add mod">
          <ac:chgData name="Serbanescu Vlad Stefan" userId="6897fac21cdca164" providerId="LiveId" clId="{142EB30C-D335-47B0-9A5A-AB4C629C08F0}" dt="2022-03-23T06:28:43.803" v="860" actId="1076"/>
          <ac:spMkLst>
            <pc:docMk/>
            <pc:sldMk cId="3491119629" sldId="259"/>
            <ac:spMk id="13" creationId="{0BC2B858-6D70-4AF1-971A-8C30C05EB1A5}"/>
          </ac:spMkLst>
        </pc:spChg>
        <pc:spChg chg="add del">
          <ac:chgData name="Serbanescu Vlad Stefan" userId="6897fac21cdca164" providerId="LiveId" clId="{142EB30C-D335-47B0-9A5A-AB4C629C08F0}" dt="2022-03-18T06:14:51.861" v="384" actId="26606"/>
          <ac:spMkLst>
            <pc:docMk/>
            <pc:sldMk cId="3491119629" sldId="259"/>
            <ac:spMk id="71" creationId="{71B2258F-86CA-4D4D-8270-BC05FCDEBFB3}"/>
          </ac:spMkLst>
        </pc:spChg>
        <pc:spChg chg="add">
          <ac:chgData name="Serbanescu Vlad Stefan" userId="6897fac21cdca164" providerId="LiveId" clId="{142EB30C-D335-47B0-9A5A-AB4C629C08F0}" dt="2022-03-18T06:14:51.881" v="385" actId="26606"/>
          <ac:spMkLst>
            <pc:docMk/>
            <pc:sldMk cId="3491119629" sldId="259"/>
            <ac:spMk id="73" creationId="{007891EC-4501-44ED-A8C8-B11B6DB767AB}"/>
          </ac:spMkLst>
        </pc:spChg>
        <pc:spChg chg="add">
          <ac:chgData name="Serbanescu Vlad Stefan" userId="6897fac21cdca164" providerId="LiveId" clId="{142EB30C-D335-47B0-9A5A-AB4C629C08F0}" dt="2022-03-18T06:14:51.881" v="385" actId="26606"/>
          <ac:spMkLst>
            <pc:docMk/>
            <pc:sldMk cId="3491119629" sldId="259"/>
            <ac:spMk id="1028" creationId="{C1DD1A8A-57D5-4A81-AD04-532B043C5611}"/>
          </ac:spMkLst>
        </pc:spChg>
        <pc:picChg chg="add mod ord">
          <ac:chgData name="Serbanescu Vlad Stefan" userId="6897fac21cdca164" providerId="LiveId" clId="{142EB30C-D335-47B0-9A5A-AB4C629C08F0}" dt="2022-03-18T06:14:51.881" v="385" actId="26606"/>
          <ac:picMkLst>
            <pc:docMk/>
            <pc:sldMk cId="3491119629" sldId="259"/>
            <ac:picMk id="1026" creationId="{8C80BD6E-2EBA-4666-BE6C-057F5CB504C8}"/>
          </ac:picMkLst>
        </pc:picChg>
      </pc:sldChg>
      <pc:sldChg chg="addSp delSp modSp add mod setBg">
        <pc:chgData name="Serbanescu Vlad Stefan" userId="6897fac21cdca164" providerId="LiveId" clId="{142EB30C-D335-47B0-9A5A-AB4C629C08F0}" dt="2022-03-23T06:49:11.624" v="889" actId="14100"/>
        <pc:sldMkLst>
          <pc:docMk/>
          <pc:sldMk cId="358307290" sldId="260"/>
        </pc:sldMkLst>
        <pc:spChg chg="mod">
          <ac:chgData name="Serbanescu Vlad Stefan" userId="6897fac21cdca164" providerId="LiveId" clId="{142EB30C-D335-47B0-9A5A-AB4C629C08F0}" dt="2022-03-23T06:48:49.343" v="880" actId="26606"/>
          <ac:spMkLst>
            <pc:docMk/>
            <pc:sldMk cId="358307290" sldId="260"/>
            <ac:spMk id="2" creationId="{03B28742-78D5-42ED-BD03-0D124DEA871D}"/>
          </ac:spMkLst>
        </pc:spChg>
        <pc:spChg chg="mod ord">
          <ac:chgData name="Serbanescu Vlad Stefan" userId="6897fac21cdca164" providerId="LiveId" clId="{142EB30C-D335-47B0-9A5A-AB4C629C08F0}" dt="2022-03-23T06:48:49.343" v="880" actId="26606"/>
          <ac:spMkLst>
            <pc:docMk/>
            <pc:sldMk cId="358307290" sldId="260"/>
            <ac:spMk id="3" creationId="{EE67BF3C-0EE7-4ED5-B335-76F6D1592B81}"/>
          </ac:spMkLst>
        </pc:spChg>
        <pc:spChg chg="add">
          <ac:chgData name="Serbanescu Vlad Stefan" userId="6897fac21cdca164" providerId="LiveId" clId="{142EB30C-D335-47B0-9A5A-AB4C629C08F0}" dt="2022-03-23T06:48:49.343" v="880" actId="26606"/>
          <ac:spMkLst>
            <pc:docMk/>
            <pc:sldMk cId="358307290" sldId="260"/>
            <ac:spMk id="12" creationId="{D7A453D2-15D8-4403-815F-291FA16340D9}"/>
          </ac:spMkLst>
        </pc:spChg>
        <pc:spChg chg="add">
          <ac:chgData name="Serbanescu Vlad Stefan" userId="6897fac21cdca164" providerId="LiveId" clId="{142EB30C-D335-47B0-9A5A-AB4C629C08F0}" dt="2022-03-23T06:48:49.343" v="880" actId="26606"/>
          <ac:spMkLst>
            <pc:docMk/>
            <pc:sldMk cId="358307290" sldId="260"/>
            <ac:spMk id="14" creationId="{8161EA6B-09CA-445B-AB0D-8DF76FA92DEF}"/>
          </ac:spMkLst>
        </pc:spChg>
        <pc:spChg chg="add">
          <ac:chgData name="Serbanescu Vlad Stefan" userId="6897fac21cdca164" providerId="LiveId" clId="{142EB30C-D335-47B0-9A5A-AB4C629C08F0}" dt="2022-03-23T06:48:49.343" v="880" actId="26606"/>
          <ac:spMkLst>
            <pc:docMk/>
            <pc:sldMk cId="358307290" sldId="260"/>
            <ac:spMk id="24" creationId="{B8114C98-A349-4111-A123-E8EAB86ABE30}"/>
          </ac:spMkLst>
        </pc:spChg>
        <pc:spChg chg="add">
          <ac:chgData name="Serbanescu Vlad Stefan" userId="6897fac21cdca164" providerId="LiveId" clId="{142EB30C-D335-47B0-9A5A-AB4C629C08F0}" dt="2022-03-23T06:48:49.343" v="880" actId="26606"/>
          <ac:spMkLst>
            <pc:docMk/>
            <pc:sldMk cId="358307290" sldId="260"/>
            <ac:spMk id="38" creationId="{E2D3D3F2-ABBB-4453-B1C5-1BEBF7E4DD56}"/>
          </ac:spMkLst>
        </pc:spChg>
        <pc:grpChg chg="add">
          <ac:chgData name="Serbanescu Vlad Stefan" userId="6897fac21cdca164" providerId="LiveId" clId="{142EB30C-D335-47B0-9A5A-AB4C629C08F0}" dt="2022-03-23T06:48:49.343" v="880" actId="26606"/>
          <ac:grpSpMkLst>
            <pc:docMk/>
            <pc:sldMk cId="358307290" sldId="260"/>
            <ac:grpSpMk id="16" creationId="{1EA1DAFF-CECA-492F-BFA1-22C64956B8D9}"/>
          </ac:grpSpMkLst>
        </pc:grpChg>
        <pc:grpChg chg="add">
          <ac:chgData name="Serbanescu Vlad Stefan" userId="6897fac21cdca164" providerId="LiveId" clId="{142EB30C-D335-47B0-9A5A-AB4C629C08F0}" dt="2022-03-23T06:48:49.343" v="880" actId="26606"/>
          <ac:grpSpMkLst>
            <pc:docMk/>
            <pc:sldMk cId="358307290" sldId="260"/>
            <ac:grpSpMk id="26" creationId="{670FB431-AE18-414D-92F4-1D12D1991152}"/>
          </ac:grpSpMkLst>
        </pc:grpChg>
        <pc:grpChg chg="add">
          <ac:chgData name="Serbanescu Vlad Stefan" userId="6897fac21cdca164" providerId="LiveId" clId="{142EB30C-D335-47B0-9A5A-AB4C629C08F0}" dt="2022-03-23T06:48:49.343" v="880" actId="26606"/>
          <ac:grpSpMkLst>
            <pc:docMk/>
            <pc:sldMk cId="358307290" sldId="260"/>
            <ac:grpSpMk id="32" creationId="{AF19A774-30A5-488B-9BAF-629C6440294E}"/>
          </ac:grpSpMkLst>
        </pc:grpChg>
        <pc:grpChg chg="add">
          <ac:chgData name="Serbanescu Vlad Stefan" userId="6897fac21cdca164" providerId="LiveId" clId="{142EB30C-D335-47B0-9A5A-AB4C629C08F0}" dt="2022-03-23T06:48:49.343" v="880" actId="26606"/>
          <ac:grpSpMkLst>
            <pc:docMk/>
            <pc:sldMk cId="358307290" sldId="260"/>
            <ac:grpSpMk id="40" creationId="{8214E4A5-A0D2-42C4-8D14-D2A7E495F041}"/>
          </ac:grpSpMkLst>
        </pc:grpChg>
        <pc:picChg chg="add del mod">
          <ac:chgData name="Serbanescu Vlad Stefan" userId="6897fac21cdca164" providerId="LiveId" clId="{142EB30C-D335-47B0-9A5A-AB4C629C08F0}" dt="2022-03-23T06:47:59.251" v="869" actId="478"/>
          <ac:picMkLst>
            <pc:docMk/>
            <pc:sldMk cId="358307290" sldId="260"/>
            <ac:picMk id="5" creationId="{C1942C55-B9BF-4C3C-BBB1-432A866D4311}"/>
          </ac:picMkLst>
        </pc:picChg>
        <pc:picChg chg="add del mod ord">
          <ac:chgData name="Serbanescu Vlad Stefan" userId="6897fac21cdca164" providerId="LiveId" clId="{142EB30C-D335-47B0-9A5A-AB4C629C08F0}" dt="2022-03-23T06:48:56.417" v="884" actId="478"/>
          <ac:picMkLst>
            <pc:docMk/>
            <pc:sldMk cId="358307290" sldId="260"/>
            <ac:picMk id="7" creationId="{71F6147E-132A-4BEB-90C9-F7BA6D06466E}"/>
          </ac:picMkLst>
        </pc:picChg>
        <pc:picChg chg="add mod">
          <ac:chgData name="Serbanescu Vlad Stefan" userId="6897fac21cdca164" providerId="LiveId" clId="{142EB30C-D335-47B0-9A5A-AB4C629C08F0}" dt="2022-03-23T06:49:11.624" v="889" actId="14100"/>
          <ac:picMkLst>
            <pc:docMk/>
            <pc:sldMk cId="358307290" sldId="260"/>
            <ac:picMk id="9" creationId="{725F82C7-9D8B-4895-81FB-063741909324}"/>
          </ac:picMkLst>
        </pc:picChg>
      </pc:sldChg>
      <pc:sldChg chg="modSp new del mod">
        <pc:chgData name="Serbanescu Vlad Stefan" userId="6897fac21cdca164" providerId="LiveId" clId="{142EB30C-D335-47B0-9A5A-AB4C629C08F0}" dt="2022-03-23T05:51:57.331" v="703" actId="47"/>
        <pc:sldMkLst>
          <pc:docMk/>
          <pc:sldMk cId="642938641" sldId="260"/>
        </pc:sldMkLst>
        <pc:spChg chg="mod">
          <ac:chgData name="Serbanescu Vlad Stefan" userId="6897fac21cdca164" providerId="LiveId" clId="{142EB30C-D335-47B0-9A5A-AB4C629C08F0}" dt="2022-03-18T08:12:17.032" v="436" actId="20577"/>
          <ac:spMkLst>
            <pc:docMk/>
            <pc:sldMk cId="642938641" sldId="260"/>
            <ac:spMk id="2" creationId="{AB7A10E4-FD3B-4382-85F4-8214CD5C2AE0}"/>
          </ac:spMkLst>
        </pc:spChg>
      </pc:sldChg>
      <pc:sldChg chg="addSp delSp modSp new del mod">
        <pc:chgData name="Serbanescu Vlad Stefan" userId="6897fac21cdca164" providerId="LiveId" clId="{142EB30C-D335-47B0-9A5A-AB4C629C08F0}" dt="2022-03-18T08:12:02.841" v="407" actId="2696"/>
        <pc:sldMkLst>
          <pc:docMk/>
          <pc:sldMk cId="1036052261" sldId="260"/>
        </pc:sldMkLst>
        <pc:spChg chg="add del mod">
          <ac:chgData name="Serbanescu Vlad Stefan" userId="6897fac21cdca164" providerId="LiveId" clId="{142EB30C-D335-47B0-9A5A-AB4C629C08F0}" dt="2022-03-18T06:15:47.720" v="396" actId="21"/>
          <ac:spMkLst>
            <pc:docMk/>
            <pc:sldMk cId="1036052261" sldId="260"/>
            <ac:spMk id="2" creationId="{B691C47F-984C-4345-9AB7-FC313AF08134}"/>
          </ac:spMkLst>
        </pc:spChg>
        <pc:spChg chg="add del mod">
          <ac:chgData name="Serbanescu Vlad Stefan" userId="6897fac21cdca164" providerId="LiveId" clId="{142EB30C-D335-47B0-9A5A-AB4C629C08F0}" dt="2022-03-18T06:16:08.663" v="399" actId="21"/>
          <ac:spMkLst>
            <pc:docMk/>
            <pc:sldMk cId="1036052261" sldId="260"/>
            <ac:spMk id="3" creationId="{581DA5DF-7318-4B0F-9E87-E6F80C371035}"/>
          </ac:spMkLst>
        </pc:spChg>
      </pc:sldChg>
      <pc:sldChg chg="addSp modSp new mod setBg addAnim modAnim setClrOvrMap">
        <pc:chgData name="Serbanescu Vlad Stefan" userId="6897fac21cdca164" providerId="LiveId" clId="{142EB30C-D335-47B0-9A5A-AB4C629C08F0}" dt="2022-03-23T06:23:51.436" v="848" actId="404"/>
        <pc:sldMkLst>
          <pc:docMk/>
          <pc:sldMk cId="3036203051" sldId="261"/>
        </pc:sldMkLst>
        <pc:spChg chg="mod">
          <ac:chgData name="Serbanescu Vlad Stefan" userId="6897fac21cdca164" providerId="LiveId" clId="{142EB30C-D335-47B0-9A5A-AB4C629C08F0}" dt="2022-03-22T17:30:39.416" v="605" actId="26606"/>
          <ac:spMkLst>
            <pc:docMk/>
            <pc:sldMk cId="3036203051" sldId="261"/>
            <ac:spMk id="2" creationId="{3108C5A0-AC40-45AE-BA2C-BD4E1F9DEE28}"/>
          </ac:spMkLst>
        </pc:spChg>
        <pc:spChg chg="mod">
          <ac:chgData name="Serbanescu Vlad Stefan" userId="6897fac21cdca164" providerId="LiveId" clId="{142EB30C-D335-47B0-9A5A-AB4C629C08F0}" dt="2022-03-22T17:31:27.854" v="612" actId="1076"/>
          <ac:spMkLst>
            <pc:docMk/>
            <pc:sldMk cId="3036203051" sldId="261"/>
            <ac:spMk id="3" creationId="{C9EB7D7C-24E4-4A52-9EFA-8828C769ED25}"/>
          </ac:spMkLst>
        </pc:spChg>
        <pc:spChg chg="add mod">
          <ac:chgData name="Serbanescu Vlad Stefan" userId="6897fac21cdca164" providerId="LiveId" clId="{142EB30C-D335-47B0-9A5A-AB4C629C08F0}" dt="2022-03-23T06:23:51.436" v="848" actId="404"/>
          <ac:spMkLst>
            <pc:docMk/>
            <pc:sldMk cId="3036203051" sldId="261"/>
            <ac:spMk id="7" creationId="{6F2078B6-F0A4-4F04-B0C7-61C50F072F68}"/>
          </ac:spMkLst>
        </pc:spChg>
        <pc:spChg chg="add">
          <ac:chgData name="Serbanescu Vlad Stefan" userId="6897fac21cdca164" providerId="LiveId" clId="{142EB30C-D335-47B0-9A5A-AB4C629C08F0}" dt="2022-03-22T17:30:39.416" v="605" actId="26606"/>
          <ac:spMkLst>
            <pc:docMk/>
            <pc:sldMk cId="3036203051" sldId="261"/>
            <ac:spMk id="71" creationId="{71B2258F-86CA-4D4D-8270-BC05FCDEBFB3}"/>
          </ac:spMkLst>
        </pc:spChg>
        <pc:picChg chg="add mod ord">
          <ac:chgData name="Serbanescu Vlad Stefan" userId="6897fac21cdca164" providerId="LiveId" clId="{142EB30C-D335-47B0-9A5A-AB4C629C08F0}" dt="2022-03-22T17:30:39.416" v="605" actId="26606"/>
          <ac:picMkLst>
            <pc:docMk/>
            <pc:sldMk cId="3036203051" sldId="261"/>
            <ac:picMk id="1026" creationId="{D611CF3A-74E5-48D5-9B4F-6CED1F700B65}"/>
          </ac:picMkLst>
        </pc:picChg>
      </pc:sldChg>
      <pc:sldChg chg="addSp delSp modSp new mod setBg setClrOvrMap">
        <pc:chgData name="Serbanescu Vlad Stefan" userId="6897fac21cdca164" providerId="LiveId" clId="{142EB30C-D335-47B0-9A5A-AB4C629C08F0}" dt="2022-03-23T10:26:39.132" v="1067" actId="20577"/>
        <pc:sldMkLst>
          <pc:docMk/>
          <pc:sldMk cId="4179940815" sldId="262"/>
        </pc:sldMkLst>
        <pc:spChg chg="mod">
          <ac:chgData name="Serbanescu Vlad Stefan" userId="6897fac21cdca164" providerId="LiveId" clId="{142EB30C-D335-47B0-9A5A-AB4C629C08F0}" dt="2022-03-22T17:35:14.749" v="688" actId="26606"/>
          <ac:spMkLst>
            <pc:docMk/>
            <pc:sldMk cId="4179940815" sldId="262"/>
            <ac:spMk id="2" creationId="{14F00585-3CED-4163-83CC-DC553460FE7E}"/>
          </ac:spMkLst>
        </pc:spChg>
        <pc:spChg chg="add del mod">
          <ac:chgData name="Serbanescu Vlad Stefan" userId="6897fac21cdca164" providerId="LiveId" clId="{142EB30C-D335-47B0-9A5A-AB4C629C08F0}" dt="2022-03-22T17:35:14.749" v="688" actId="26606"/>
          <ac:spMkLst>
            <pc:docMk/>
            <pc:sldMk cId="4179940815" sldId="262"/>
            <ac:spMk id="3" creationId="{1602E3BB-1865-4E2A-9EAD-08FDE0EDE7F1}"/>
          </ac:spMkLst>
        </pc:spChg>
        <pc:spChg chg="add del">
          <ac:chgData name="Serbanescu Vlad Stefan" userId="6897fac21cdca164" providerId="LiveId" clId="{142EB30C-D335-47B0-9A5A-AB4C629C08F0}" dt="2022-03-22T17:35:07.334" v="685" actId="26606"/>
          <ac:spMkLst>
            <pc:docMk/>
            <pc:sldMk cId="4179940815" sldId="262"/>
            <ac:spMk id="8" creationId="{1B15ED52-F352-441B-82BF-E0EA34836D08}"/>
          </ac:spMkLst>
        </pc:spChg>
        <pc:spChg chg="add del">
          <ac:chgData name="Serbanescu Vlad Stefan" userId="6897fac21cdca164" providerId="LiveId" clId="{142EB30C-D335-47B0-9A5A-AB4C629C08F0}" dt="2022-03-22T17:35:05.532" v="683" actId="26606"/>
          <ac:spMkLst>
            <pc:docMk/>
            <pc:sldMk cId="4179940815" sldId="262"/>
            <ac:spMk id="10" creationId="{9228552E-C8B1-4A80-8448-0787CE0FC704}"/>
          </ac:spMkLst>
        </pc:spChg>
        <pc:spChg chg="add del">
          <ac:chgData name="Serbanescu Vlad Stefan" userId="6897fac21cdca164" providerId="LiveId" clId="{142EB30C-D335-47B0-9A5A-AB4C629C08F0}" dt="2022-03-22T17:35:07.334" v="685" actId="26606"/>
          <ac:spMkLst>
            <pc:docMk/>
            <pc:sldMk cId="4179940815" sldId="262"/>
            <ac:spMk id="12" creationId="{BC4C4868-CB8F-4AF9-9CDB-8108F2C19B67}"/>
          </ac:spMkLst>
        </pc:spChg>
        <pc:spChg chg="add del">
          <ac:chgData name="Serbanescu Vlad Stefan" userId="6897fac21cdca164" providerId="LiveId" clId="{142EB30C-D335-47B0-9A5A-AB4C629C08F0}" dt="2022-03-22T17:35:07.334" v="685" actId="26606"/>
          <ac:spMkLst>
            <pc:docMk/>
            <pc:sldMk cId="4179940815" sldId="262"/>
            <ac:spMk id="13" creationId="{3B2E3793-BFE6-45A2-9B7B-E18844431C99}"/>
          </ac:spMkLst>
        </pc:spChg>
        <pc:spChg chg="add del">
          <ac:chgData name="Serbanescu Vlad Stefan" userId="6897fac21cdca164" providerId="LiveId" clId="{142EB30C-D335-47B0-9A5A-AB4C629C08F0}" dt="2022-03-22T17:35:07.334" v="685" actId="26606"/>
          <ac:spMkLst>
            <pc:docMk/>
            <pc:sldMk cId="4179940815" sldId="262"/>
            <ac:spMk id="14" creationId="{375E0459-6403-40CD-989D-56A4407CA12E}"/>
          </ac:spMkLst>
        </pc:spChg>
        <pc:spChg chg="add del">
          <ac:chgData name="Serbanescu Vlad Stefan" userId="6897fac21cdca164" providerId="LiveId" clId="{142EB30C-D335-47B0-9A5A-AB4C629C08F0}" dt="2022-03-22T17:35:07.334" v="685" actId="26606"/>
          <ac:spMkLst>
            <pc:docMk/>
            <pc:sldMk cId="4179940815" sldId="262"/>
            <ac:spMk id="15" creationId="{1602E3BB-1865-4E2A-9EAD-08FDE0EDE7F1}"/>
          </ac:spMkLst>
        </pc:spChg>
        <pc:spChg chg="add del">
          <ac:chgData name="Serbanescu Vlad Stefan" userId="6897fac21cdca164" providerId="LiveId" clId="{142EB30C-D335-47B0-9A5A-AB4C629C08F0}" dt="2022-03-22T17:35:07.334" v="685" actId="26606"/>
          <ac:spMkLst>
            <pc:docMk/>
            <pc:sldMk cId="4179940815" sldId="262"/>
            <ac:spMk id="16" creationId="{53E5B1A8-3AC9-4BD1-9BBC-78CA94F2D1BA}"/>
          </ac:spMkLst>
        </pc:spChg>
        <pc:spChg chg="add del">
          <ac:chgData name="Serbanescu Vlad Stefan" userId="6897fac21cdca164" providerId="LiveId" clId="{142EB30C-D335-47B0-9A5A-AB4C629C08F0}" dt="2022-03-22T17:35:14.740" v="687" actId="26606"/>
          <ac:spMkLst>
            <pc:docMk/>
            <pc:sldMk cId="4179940815" sldId="262"/>
            <ac:spMk id="18" creationId="{907EF6B7-1338-4443-8C46-6A318D952DFD}"/>
          </ac:spMkLst>
        </pc:spChg>
        <pc:spChg chg="add del">
          <ac:chgData name="Serbanescu Vlad Stefan" userId="6897fac21cdca164" providerId="LiveId" clId="{142EB30C-D335-47B0-9A5A-AB4C629C08F0}" dt="2022-03-22T17:35:14.740" v="687" actId="26606"/>
          <ac:spMkLst>
            <pc:docMk/>
            <pc:sldMk cId="4179940815" sldId="262"/>
            <ac:spMk id="19" creationId="{DAAE4CDD-124C-4DCF-9584-B6033B545DD5}"/>
          </ac:spMkLst>
        </pc:spChg>
        <pc:spChg chg="add del">
          <ac:chgData name="Serbanescu Vlad Stefan" userId="6897fac21cdca164" providerId="LiveId" clId="{142EB30C-D335-47B0-9A5A-AB4C629C08F0}" dt="2022-03-22T17:35:14.740" v="687" actId="26606"/>
          <ac:spMkLst>
            <pc:docMk/>
            <pc:sldMk cId="4179940815" sldId="262"/>
            <ac:spMk id="20" creationId="{081E4A58-353D-44AE-B2FC-2A74E2E400F7}"/>
          </ac:spMkLst>
        </pc:spChg>
        <pc:spChg chg="add del">
          <ac:chgData name="Serbanescu Vlad Stefan" userId="6897fac21cdca164" providerId="LiveId" clId="{142EB30C-D335-47B0-9A5A-AB4C629C08F0}" dt="2022-03-22T17:35:14.740" v="687" actId="26606"/>
          <ac:spMkLst>
            <pc:docMk/>
            <pc:sldMk cId="4179940815" sldId="262"/>
            <ac:spMk id="21" creationId="{1602E3BB-1865-4E2A-9EAD-08FDE0EDE7F1}"/>
          </ac:spMkLst>
        </pc:spChg>
        <pc:spChg chg="add">
          <ac:chgData name="Serbanescu Vlad Stefan" userId="6897fac21cdca164" providerId="LiveId" clId="{142EB30C-D335-47B0-9A5A-AB4C629C08F0}" dt="2022-03-22T17:35:14.749" v="688" actId="26606"/>
          <ac:spMkLst>
            <pc:docMk/>
            <pc:sldMk cId="4179940815" sldId="262"/>
            <ac:spMk id="23" creationId="{7CB4857B-ED7C-444D-9F04-2F885114A1C2}"/>
          </ac:spMkLst>
        </pc:spChg>
        <pc:spChg chg="add">
          <ac:chgData name="Serbanescu Vlad Stefan" userId="6897fac21cdca164" providerId="LiveId" clId="{142EB30C-D335-47B0-9A5A-AB4C629C08F0}" dt="2022-03-22T17:35:14.749" v="688" actId="26606"/>
          <ac:spMkLst>
            <pc:docMk/>
            <pc:sldMk cId="4179940815" sldId="262"/>
            <ac:spMk id="24" creationId="{D18046FB-44EA-4FD8-A585-EA09A319B2D0}"/>
          </ac:spMkLst>
        </pc:spChg>
        <pc:spChg chg="add">
          <ac:chgData name="Serbanescu Vlad Stefan" userId="6897fac21cdca164" providerId="LiveId" clId="{142EB30C-D335-47B0-9A5A-AB4C629C08F0}" dt="2022-03-22T17:35:14.749" v="688" actId="26606"/>
          <ac:spMkLst>
            <pc:docMk/>
            <pc:sldMk cId="4179940815" sldId="262"/>
            <ac:spMk id="25" creationId="{479F5F2B-8B58-4140-AE6A-51F6C67B18D9}"/>
          </ac:spMkLst>
        </pc:spChg>
        <pc:spChg chg="add mod">
          <ac:chgData name="Serbanescu Vlad Stefan" userId="6897fac21cdca164" providerId="LiveId" clId="{142EB30C-D335-47B0-9A5A-AB4C629C08F0}" dt="2022-03-23T10:26:39.132" v="1067" actId="20577"/>
          <ac:spMkLst>
            <pc:docMk/>
            <pc:sldMk cId="4179940815" sldId="262"/>
            <ac:spMk id="26" creationId="{1602E3BB-1865-4E2A-9EAD-08FDE0EDE7F1}"/>
          </ac:spMkLst>
        </pc:spChg>
        <pc:graphicFrameChg chg="add del">
          <ac:chgData name="Serbanescu Vlad Stefan" userId="6897fac21cdca164" providerId="LiveId" clId="{142EB30C-D335-47B0-9A5A-AB4C629C08F0}" dt="2022-03-22T17:35:05.532" v="683" actId="26606"/>
          <ac:graphicFrameMkLst>
            <pc:docMk/>
            <pc:sldMk cId="4179940815" sldId="262"/>
            <ac:graphicFrameMk id="5" creationId="{8D37CFE3-AD86-0500-FF68-C5240EDE679C}"/>
          </ac:graphicFrameMkLst>
        </pc:graphicFrameChg>
        <pc:picChg chg="add del">
          <ac:chgData name="Serbanescu Vlad Stefan" userId="6897fac21cdca164" providerId="LiveId" clId="{142EB30C-D335-47B0-9A5A-AB4C629C08F0}" dt="2022-03-22T17:35:05.532" v="683" actId="26606"/>
          <ac:picMkLst>
            <pc:docMk/>
            <pc:sldMk cId="4179940815" sldId="262"/>
            <ac:picMk id="6" creationId="{A6F9E621-4586-4F58-0285-C25863E01C60}"/>
          </ac:picMkLst>
        </pc:picChg>
      </pc:sldChg>
      <pc:sldChg chg="modSp add mod">
        <pc:chgData name="Serbanescu Vlad Stefan" userId="6897fac21cdca164" providerId="LiveId" clId="{142EB30C-D335-47B0-9A5A-AB4C629C08F0}" dt="2022-03-23T05:54:16.421" v="722"/>
        <pc:sldMkLst>
          <pc:docMk/>
          <pc:sldMk cId="475735130" sldId="263"/>
        </pc:sldMkLst>
        <pc:spChg chg="mod">
          <ac:chgData name="Serbanescu Vlad Stefan" userId="6897fac21cdca164" providerId="LiveId" clId="{142EB30C-D335-47B0-9A5A-AB4C629C08F0}" dt="2022-03-23T05:54:16.421" v="722"/>
          <ac:spMkLst>
            <pc:docMk/>
            <pc:sldMk cId="475735130" sldId="263"/>
            <ac:spMk id="2" creationId="{9F7CAADE-90E6-4A0D-93AF-DFF61CC65BDC}"/>
          </ac:spMkLst>
        </pc:spChg>
      </pc:sldChg>
      <pc:sldChg chg="new del">
        <pc:chgData name="Serbanescu Vlad Stefan" userId="6897fac21cdca164" providerId="LiveId" clId="{142EB30C-D335-47B0-9A5A-AB4C629C08F0}" dt="2022-03-23T05:53:35.418" v="708" actId="47"/>
        <pc:sldMkLst>
          <pc:docMk/>
          <pc:sldMk cId="2142680023" sldId="263"/>
        </pc:sldMkLst>
      </pc:sldChg>
      <pc:sldChg chg="new del">
        <pc:chgData name="Serbanescu Vlad Stefan" userId="6897fac21cdca164" providerId="LiveId" clId="{142EB30C-D335-47B0-9A5A-AB4C629C08F0}" dt="2022-03-23T05:53:02.114" v="705" actId="2696"/>
        <pc:sldMkLst>
          <pc:docMk/>
          <pc:sldMk cId="3957287351" sldId="263"/>
        </pc:sldMkLst>
      </pc:sldChg>
      <pc:sldChg chg="delSp modSp new mod">
        <pc:chgData name="Serbanescu Vlad Stefan" userId="6897fac21cdca164" providerId="LiveId" clId="{142EB30C-D335-47B0-9A5A-AB4C629C08F0}" dt="2022-03-23T06:20:30.879" v="835" actId="21"/>
        <pc:sldMkLst>
          <pc:docMk/>
          <pc:sldMk cId="4129100565" sldId="264"/>
        </pc:sldMkLst>
        <pc:spChg chg="mod">
          <ac:chgData name="Serbanescu Vlad Stefan" userId="6897fac21cdca164" providerId="LiveId" clId="{142EB30C-D335-47B0-9A5A-AB4C629C08F0}" dt="2022-03-23T06:20:27.335" v="834"/>
          <ac:spMkLst>
            <pc:docMk/>
            <pc:sldMk cId="4129100565" sldId="264"/>
            <ac:spMk id="2" creationId="{E4A14D0E-ABB5-4EDD-8F25-850C535E5B2A}"/>
          </ac:spMkLst>
        </pc:spChg>
        <pc:spChg chg="del">
          <ac:chgData name="Serbanescu Vlad Stefan" userId="6897fac21cdca164" providerId="LiveId" clId="{142EB30C-D335-47B0-9A5A-AB4C629C08F0}" dt="2022-03-23T06:20:30.879" v="835" actId="21"/>
          <ac:spMkLst>
            <pc:docMk/>
            <pc:sldMk cId="4129100565" sldId="264"/>
            <ac:spMk id="3" creationId="{0715B3EB-808A-4BC4-A8BF-44534D132049}"/>
          </ac:spMkLst>
        </pc:spChg>
      </pc:sldChg>
      <pc:sldChg chg="modSp add mod">
        <pc:chgData name="Serbanescu Vlad Stefan" userId="6897fac21cdca164" providerId="LiveId" clId="{142EB30C-D335-47B0-9A5A-AB4C629C08F0}" dt="2022-03-23T10:29:37.451" v="1073" actId="20577"/>
        <pc:sldMkLst>
          <pc:docMk/>
          <pc:sldMk cId="1273254013" sldId="265"/>
        </pc:sldMkLst>
        <pc:spChg chg="mod">
          <ac:chgData name="Serbanescu Vlad Stefan" userId="6897fac21cdca164" providerId="LiveId" clId="{142EB30C-D335-47B0-9A5A-AB4C629C08F0}" dt="2022-03-23T10:29:37.451" v="1073" actId="20577"/>
          <ac:spMkLst>
            <pc:docMk/>
            <pc:sldMk cId="1273254013" sldId="265"/>
            <ac:spMk id="2" creationId="{4ACB2ED6-D1B2-4452-A646-217A2FF7C704}"/>
          </ac:spMkLst>
        </pc:spChg>
      </pc:sldChg>
      <pc:sldChg chg="modSp add mod">
        <pc:chgData name="Serbanescu Vlad Stefan" userId="6897fac21cdca164" providerId="LiveId" clId="{142EB30C-D335-47B0-9A5A-AB4C629C08F0}" dt="2022-03-23T09:52:49.781" v="944" actId="313"/>
        <pc:sldMkLst>
          <pc:docMk/>
          <pc:sldMk cId="3150924353" sldId="266"/>
        </pc:sldMkLst>
        <pc:spChg chg="mod">
          <ac:chgData name="Serbanescu Vlad Stefan" userId="6897fac21cdca164" providerId="LiveId" clId="{142EB30C-D335-47B0-9A5A-AB4C629C08F0}" dt="2022-03-23T09:52:49.781" v="944" actId="313"/>
          <ac:spMkLst>
            <pc:docMk/>
            <pc:sldMk cId="3150924353" sldId="266"/>
            <ac:spMk id="3" creationId="{65122B73-1DDE-41FB-A56F-BDCF366ED50D}"/>
          </ac:spMkLst>
        </pc:spChg>
      </pc:sldChg>
      <pc:sldChg chg="add">
        <pc:chgData name="Serbanescu Vlad Stefan" userId="6897fac21cdca164" providerId="LiveId" clId="{142EB30C-D335-47B0-9A5A-AB4C629C08F0}" dt="2022-03-23T06:44:40.800" v="863"/>
        <pc:sldMkLst>
          <pc:docMk/>
          <pc:sldMk cId="271737938" sldId="267"/>
        </pc:sldMkLst>
      </pc:sldChg>
      <pc:sldChg chg="addSp delSp modSp new mod setBg">
        <pc:chgData name="Serbanescu Vlad Stefan" userId="6897fac21cdca164" providerId="LiveId" clId="{142EB30C-D335-47B0-9A5A-AB4C629C08F0}" dt="2022-03-23T06:55:41.327" v="923" actId="1076"/>
        <pc:sldMkLst>
          <pc:docMk/>
          <pc:sldMk cId="548496082" sldId="268"/>
        </pc:sldMkLst>
        <pc:spChg chg="del mod">
          <ac:chgData name="Serbanescu Vlad Stefan" userId="6897fac21cdca164" providerId="LiveId" clId="{142EB30C-D335-47B0-9A5A-AB4C629C08F0}" dt="2022-03-23T06:52:51.741" v="900" actId="21"/>
          <ac:spMkLst>
            <pc:docMk/>
            <pc:sldMk cId="548496082" sldId="268"/>
            <ac:spMk id="2" creationId="{41CAB8A5-7932-408E-A5BC-32D0FCFD8E2D}"/>
          </ac:spMkLst>
        </pc:spChg>
        <pc:spChg chg="del">
          <ac:chgData name="Serbanescu Vlad Stefan" userId="6897fac21cdca164" providerId="LiveId" clId="{142EB30C-D335-47B0-9A5A-AB4C629C08F0}" dt="2022-03-23T06:50:27.901" v="891" actId="21"/>
          <ac:spMkLst>
            <pc:docMk/>
            <pc:sldMk cId="548496082" sldId="268"/>
            <ac:spMk id="3" creationId="{8864F44B-F157-427B-A3FC-8C88A9FEBD61}"/>
          </ac:spMkLst>
        </pc:spChg>
        <pc:spChg chg="add del mod">
          <ac:chgData name="Serbanescu Vlad Stefan" userId="6897fac21cdca164" providerId="LiveId" clId="{142EB30C-D335-47B0-9A5A-AB4C629C08F0}" dt="2022-03-23T06:52:57.118" v="901" actId="21"/>
          <ac:spMkLst>
            <pc:docMk/>
            <pc:sldMk cId="548496082" sldId="268"/>
            <ac:spMk id="5" creationId="{6A8DFB9A-BDB7-4888-BA5D-14B2DF3B2215}"/>
          </ac:spMkLst>
        </pc:spChg>
        <pc:spChg chg="add mod">
          <ac:chgData name="Serbanescu Vlad Stefan" userId="6897fac21cdca164" providerId="LiveId" clId="{142EB30C-D335-47B0-9A5A-AB4C629C08F0}" dt="2022-03-23T06:55:41.327" v="923" actId="1076"/>
          <ac:spMkLst>
            <pc:docMk/>
            <pc:sldMk cId="548496082" sldId="268"/>
            <ac:spMk id="21" creationId="{4A661FBB-A3FF-4501-BD9A-6A517F76423C}"/>
          </ac:spMkLst>
        </pc:spChg>
        <pc:spChg chg="add del">
          <ac:chgData name="Serbanescu Vlad Stefan" userId="6897fac21cdca164" providerId="LiveId" clId="{142EB30C-D335-47B0-9A5A-AB4C629C08F0}" dt="2022-03-23T06:53:02.157" v="903" actId="26606"/>
          <ac:spMkLst>
            <pc:docMk/>
            <pc:sldMk cId="548496082" sldId="268"/>
            <ac:spMk id="71" creationId="{AB8C311F-7253-4AED-9701-7FC0708C41C7}"/>
          </ac:spMkLst>
        </pc:spChg>
        <pc:spChg chg="add del">
          <ac:chgData name="Serbanescu Vlad Stefan" userId="6897fac21cdca164" providerId="LiveId" clId="{142EB30C-D335-47B0-9A5A-AB4C629C08F0}" dt="2022-03-23T06:53:02.157" v="903" actId="26606"/>
          <ac:spMkLst>
            <pc:docMk/>
            <pc:sldMk cId="548496082" sldId="268"/>
            <ac:spMk id="73" creationId="{E2384209-CB15-4CDF-9D31-C44FD9A3F20D}"/>
          </ac:spMkLst>
        </pc:spChg>
        <pc:spChg chg="add del">
          <ac:chgData name="Serbanescu Vlad Stefan" userId="6897fac21cdca164" providerId="LiveId" clId="{142EB30C-D335-47B0-9A5A-AB4C629C08F0}" dt="2022-03-23T06:53:02.157" v="903" actId="26606"/>
          <ac:spMkLst>
            <pc:docMk/>
            <pc:sldMk cId="548496082" sldId="268"/>
            <ac:spMk id="75" creationId="{2633B3B5-CC90-43F0-8714-D31D1F3F0209}"/>
          </ac:spMkLst>
        </pc:spChg>
        <pc:spChg chg="add del">
          <ac:chgData name="Serbanescu Vlad Stefan" userId="6897fac21cdca164" providerId="LiveId" clId="{142EB30C-D335-47B0-9A5A-AB4C629C08F0}" dt="2022-03-23T06:53:02.157" v="903" actId="26606"/>
          <ac:spMkLst>
            <pc:docMk/>
            <pc:sldMk cId="548496082" sldId="268"/>
            <ac:spMk id="77" creationId="{A8D57A06-A426-446D-B02C-A2DC6B62E45E}"/>
          </ac:spMkLst>
        </pc:spChg>
        <pc:spChg chg="add del">
          <ac:chgData name="Serbanescu Vlad Stefan" userId="6897fac21cdca164" providerId="LiveId" clId="{142EB30C-D335-47B0-9A5A-AB4C629C08F0}" dt="2022-03-23T06:53:08.434" v="905" actId="26606"/>
          <ac:spMkLst>
            <pc:docMk/>
            <pc:sldMk cId="548496082" sldId="268"/>
            <ac:spMk id="1028" creationId="{42A4FC2C-047E-45A5-965D-8E1E3BF09BC6}"/>
          </ac:spMkLst>
        </pc:spChg>
        <pc:spChg chg="add del">
          <ac:chgData name="Serbanescu Vlad Stefan" userId="6897fac21cdca164" providerId="LiveId" clId="{142EB30C-D335-47B0-9A5A-AB4C629C08F0}" dt="2022-03-23T06:53:09.551" v="907" actId="26606"/>
          <ac:spMkLst>
            <pc:docMk/>
            <pc:sldMk cId="548496082" sldId="268"/>
            <ac:spMk id="1030" creationId="{32BC26D8-82FB-445E-AA49-62A77D7C1EE0}"/>
          </ac:spMkLst>
        </pc:spChg>
        <pc:spChg chg="add del">
          <ac:chgData name="Serbanescu Vlad Stefan" userId="6897fac21cdca164" providerId="LiveId" clId="{142EB30C-D335-47B0-9A5A-AB4C629C08F0}" dt="2022-03-23T06:53:09.551" v="907" actId="26606"/>
          <ac:spMkLst>
            <pc:docMk/>
            <pc:sldMk cId="548496082" sldId="268"/>
            <ac:spMk id="1031" creationId="{CB44330D-EA18-4254-AA95-EB49948539B8}"/>
          </ac:spMkLst>
        </pc:spChg>
        <pc:spChg chg="add del">
          <ac:chgData name="Serbanescu Vlad Stefan" userId="6897fac21cdca164" providerId="LiveId" clId="{142EB30C-D335-47B0-9A5A-AB4C629C08F0}" dt="2022-03-23T06:53:14.184" v="909" actId="26606"/>
          <ac:spMkLst>
            <pc:docMk/>
            <pc:sldMk cId="548496082" sldId="268"/>
            <ac:spMk id="1033" creationId="{42A4FC2C-047E-45A5-965D-8E1E3BF09BC6}"/>
          </ac:spMkLst>
        </pc:spChg>
        <pc:spChg chg="add del">
          <ac:chgData name="Serbanescu Vlad Stefan" userId="6897fac21cdca164" providerId="LiveId" clId="{142EB30C-D335-47B0-9A5A-AB4C629C08F0}" dt="2022-03-23T06:53:17.072" v="911" actId="26606"/>
          <ac:spMkLst>
            <pc:docMk/>
            <pc:sldMk cId="548496082" sldId="268"/>
            <ac:spMk id="1035" creationId="{AB8C311F-7253-4AED-9701-7FC0708C41C7}"/>
          </ac:spMkLst>
        </pc:spChg>
        <pc:spChg chg="add del">
          <ac:chgData name="Serbanescu Vlad Stefan" userId="6897fac21cdca164" providerId="LiveId" clId="{142EB30C-D335-47B0-9A5A-AB4C629C08F0}" dt="2022-03-23T06:53:17.072" v="911" actId="26606"/>
          <ac:spMkLst>
            <pc:docMk/>
            <pc:sldMk cId="548496082" sldId="268"/>
            <ac:spMk id="1036" creationId="{E2384209-CB15-4CDF-9D31-C44FD9A3F20D}"/>
          </ac:spMkLst>
        </pc:spChg>
        <pc:spChg chg="add del">
          <ac:chgData name="Serbanescu Vlad Stefan" userId="6897fac21cdca164" providerId="LiveId" clId="{142EB30C-D335-47B0-9A5A-AB4C629C08F0}" dt="2022-03-23T06:53:17.072" v="911" actId="26606"/>
          <ac:spMkLst>
            <pc:docMk/>
            <pc:sldMk cId="548496082" sldId="268"/>
            <ac:spMk id="1037" creationId="{2633B3B5-CC90-43F0-8714-D31D1F3F0209}"/>
          </ac:spMkLst>
        </pc:spChg>
        <pc:spChg chg="add del">
          <ac:chgData name="Serbanescu Vlad Stefan" userId="6897fac21cdca164" providerId="LiveId" clId="{142EB30C-D335-47B0-9A5A-AB4C629C08F0}" dt="2022-03-23T06:53:17.072" v="911" actId="26606"/>
          <ac:spMkLst>
            <pc:docMk/>
            <pc:sldMk cId="548496082" sldId="268"/>
            <ac:spMk id="1038" creationId="{A8D57A06-A426-446D-B02C-A2DC6B62E45E}"/>
          </ac:spMkLst>
        </pc:spChg>
        <pc:spChg chg="add">
          <ac:chgData name="Serbanescu Vlad Stefan" userId="6897fac21cdca164" providerId="LiveId" clId="{142EB30C-D335-47B0-9A5A-AB4C629C08F0}" dt="2022-03-23T06:53:17.076" v="912" actId="26606"/>
          <ac:spMkLst>
            <pc:docMk/>
            <pc:sldMk cId="548496082" sldId="268"/>
            <ac:spMk id="1040" creationId="{42A4FC2C-047E-45A5-965D-8E1E3BF09BC6}"/>
          </ac:spMkLst>
        </pc:spChg>
        <pc:picChg chg="add mod">
          <ac:chgData name="Serbanescu Vlad Stefan" userId="6897fac21cdca164" providerId="LiveId" clId="{142EB30C-D335-47B0-9A5A-AB4C629C08F0}" dt="2022-03-23T06:53:17.076" v="912" actId="26606"/>
          <ac:picMkLst>
            <pc:docMk/>
            <pc:sldMk cId="548496082" sldId="268"/>
            <ac:picMk id="1026" creationId="{BAB8A288-E0F9-424E-880C-926D20CC831C}"/>
          </ac:picMkLst>
        </pc:picChg>
      </pc:sldChg>
      <pc:sldChg chg="add del">
        <pc:chgData name="Serbanescu Vlad Stefan" userId="6897fac21cdca164" providerId="LiveId" clId="{142EB30C-D335-47B0-9A5A-AB4C629C08F0}" dt="2022-03-23T06:48:03.752" v="871"/>
        <pc:sldMkLst>
          <pc:docMk/>
          <pc:sldMk cId="3675843432" sldId="268"/>
        </pc:sldMkLst>
      </pc:sldChg>
      <pc:sldChg chg="addSp delSp modSp new mod setBg addAnim modAnim setClrOvrMap">
        <pc:chgData name="Serbanescu Vlad Stefan" userId="6897fac21cdca164" providerId="LiveId" clId="{142EB30C-D335-47B0-9A5A-AB4C629C08F0}" dt="2022-03-23T10:57:41.397" v="1126" actId="20577"/>
        <pc:sldMkLst>
          <pc:docMk/>
          <pc:sldMk cId="3715874267" sldId="269"/>
        </pc:sldMkLst>
        <pc:spChg chg="mod ord">
          <ac:chgData name="Serbanescu Vlad Stefan" userId="6897fac21cdca164" providerId="LiveId" clId="{142EB30C-D335-47B0-9A5A-AB4C629C08F0}" dt="2022-03-23T10:57:41.397" v="1126" actId="20577"/>
          <ac:spMkLst>
            <pc:docMk/>
            <pc:sldMk cId="3715874267" sldId="269"/>
            <ac:spMk id="2" creationId="{F57ABA35-C8DC-4BD1-ABAA-07C8973FCBE5}"/>
          </ac:spMkLst>
        </pc:spChg>
        <pc:spChg chg="del">
          <ac:chgData name="Serbanescu Vlad Stefan" userId="6897fac21cdca164" providerId="LiveId" clId="{142EB30C-D335-47B0-9A5A-AB4C629C08F0}" dt="2022-03-23T09:53:14.122" v="946" actId="21"/>
          <ac:spMkLst>
            <pc:docMk/>
            <pc:sldMk cId="3715874267" sldId="269"/>
            <ac:spMk id="3" creationId="{4387B872-073F-492E-8D59-9F6C267D8252}"/>
          </ac:spMkLst>
        </pc:spChg>
        <pc:spChg chg="add mod">
          <ac:chgData name="Serbanescu Vlad Stefan" userId="6897fac21cdca164" providerId="LiveId" clId="{142EB30C-D335-47B0-9A5A-AB4C629C08F0}" dt="2022-03-23T09:57:21.721" v="983" actId="1076"/>
          <ac:spMkLst>
            <pc:docMk/>
            <pc:sldMk cId="3715874267" sldId="269"/>
            <ac:spMk id="7" creationId="{E2155F25-2F2D-4EAF-99B1-2DFDABEE081A}"/>
          </ac:spMkLst>
        </pc:spChg>
        <pc:spChg chg="add">
          <ac:chgData name="Serbanescu Vlad Stefan" userId="6897fac21cdca164" providerId="LiveId" clId="{142EB30C-D335-47B0-9A5A-AB4C629C08F0}" dt="2022-03-23T09:53:35.131" v="970" actId="26606"/>
          <ac:spMkLst>
            <pc:docMk/>
            <pc:sldMk cId="3715874267" sldId="269"/>
            <ac:spMk id="71" creationId="{71B2258F-86CA-4D4D-8270-BC05FCDEBFB3}"/>
          </ac:spMkLst>
        </pc:spChg>
        <pc:picChg chg="add mod">
          <ac:chgData name="Serbanescu Vlad Stefan" userId="6897fac21cdca164" providerId="LiveId" clId="{142EB30C-D335-47B0-9A5A-AB4C629C08F0}" dt="2022-03-23T09:57:13.340" v="981" actId="1076"/>
          <ac:picMkLst>
            <pc:docMk/>
            <pc:sldMk cId="3715874267" sldId="269"/>
            <ac:picMk id="1026" creationId="{9FFDB12D-92F6-41DB-8309-BC51F79E51C8}"/>
          </ac:picMkLst>
        </pc:picChg>
      </pc:sldChg>
      <pc:sldChg chg="modSp new mod">
        <pc:chgData name="Serbanescu Vlad Stefan" userId="6897fac21cdca164" providerId="LiveId" clId="{142EB30C-D335-47B0-9A5A-AB4C629C08F0}" dt="2022-03-23T09:58:40.763" v="1003" actId="20577"/>
        <pc:sldMkLst>
          <pc:docMk/>
          <pc:sldMk cId="1465765544" sldId="270"/>
        </pc:sldMkLst>
        <pc:spChg chg="mod">
          <ac:chgData name="Serbanescu Vlad Stefan" userId="6897fac21cdca164" providerId="LiveId" clId="{142EB30C-D335-47B0-9A5A-AB4C629C08F0}" dt="2022-03-23T09:58:40.763" v="1003" actId="20577"/>
          <ac:spMkLst>
            <pc:docMk/>
            <pc:sldMk cId="1465765544" sldId="270"/>
            <ac:spMk id="2" creationId="{9CD37337-6E17-40AE-A3F2-978FD0B2B4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345BC-34B5-4619-8721-55079AC9E55A}" type="datetimeFigureOut">
              <a:rPr lang="fr-FR" smtClean="0"/>
              <a:t>24/05/2022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5FD958-934D-4B8C-AE25-3E4E8207B3B5}" type="slidenum">
              <a:rPr lang="fr-FR" smtClean="0"/>
              <a:t>‹#›</a:t>
            </a:fld>
            <a:endParaRPr lang="fr-FR"/>
          </a:p>
        </p:txBody>
      </p:sp>
    </p:spTree>
    <p:extLst>
      <p:ext uri="{BB962C8B-B14F-4D97-AF65-F5344CB8AC3E}">
        <p14:creationId xmlns:p14="http://schemas.microsoft.com/office/powerpoint/2010/main" val="346658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3657EBF-9360-4D2E-91F7-1B86D2DDCAA7}" type="slidenum">
              <a:rPr lang="fr-FR" smtClean="0"/>
              <a:t>31</a:t>
            </a:fld>
            <a:endParaRPr lang="fr-FR" dirty="0"/>
          </a:p>
        </p:txBody>
      </p:sp>
    </p:spTree>
    <p:extLst>
      <p:ext uri="{BB962C8B-B14F-4D97-AF65-F5344CB8AC3E}">
        <p14:creationId xmlns:p14="http://schemas.microsoft.com/office/powerpoint/2010/main" val="333878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05FD958-934D-4B8C-AE25-3E4E8207B3B5}" type="slidenum">
              <a:rPr lang="fr-FR" smtClean="0"/>
              <a:t>33</a:t>
            </a:fld>
            <a:endParaRPr lang="fr-FR"/>
          </a:p>
        </p:txBody>
      </p:sp>
    </p:spTree>
    <p:extLst>
      <p:ext uri="{BB962C8B-B14F-4D97-AF65-F5344CB8AC3E}">
        <p14:creationId xmlns:p14="http://schemas.microsoft.com/office/powerpoint/2010/main" val="4136019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https://www.youtube.com/watch?v=wPXCk85wMSQ</a:t>
            </a:r>
          </a:p>
        </p:txBody>
      </p:sp>
      <p:sp>
        <p:nvSpPr>
          <p:cNvPr id="4" name="Slide Number Placeholder 3"/>
          <p:cNvSpPr>
            <a:spLocks noGrp="1"/>
          </p:cNvSpPr>
          <p:nvPr>
            <p:ph type="sldNum" sz="quarter" idx="5"/>
          </p:nvPr>
        </p:nvSpPr>
        <p:spPr/>
        <p:txBody>
          <a:bodyPr/>
          <a:lstStyle/>
          <a:p>
            <a:fld id="{105FD958-934D-4B8C-AE25-3E4E8207B3B5}" type="slidenum">
              <a:rPr lang="fr-FR" smtClean="0"/>
              <a:t>35</a:t>
            </a:fld>
            <a:endParaRPr lang="fr-FR"/>
          </a:p>
        </p:txBody>
      </p:sp>
    </p:spTree>
    <p:extLst>
      <p:ext uri="{BB962C8B-B14F-4D97-AF65-F5344CB8AC3E}">
        <p14:creationId xmlns:p14="http://schemas.microsoft.com/office/powerpoint/2010/main" val="600859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https://www.esa.int/Space_in_Member_States/France/Point_de_situation_sur_les_debris_spatiaux</a:t>
            </a:r>
          </a:p>
        </p:txBody>
      </p:sp>
      <p:sp>
        <p:nvSpPr>
          <p:cNvPr id="4" name="Slide Number Placeholder 3"/>
          <p:cNvSpPr>
            <a:spLocks noGrp="1"/>
          </p:cNvSpPr>
          <p:nvPr>
            <p:ph type="sldNum" sz="quarter" idx="5"/>
          </p:nvPr>
        </p:nvSpPr>
        <p:spPr/>
        <p:txBody>
          <a:bodyPr/>
          <a:lstStyle/>
          <a:p>
            <a:fld id="{105FD958-934D-4B8C-AE25-3E4E8207B3B5}" type="slidenum">
              <a:rPr lang="fr-FR" smtClean="0"/>
              <a:t>37</a:t>
            </a:fld>
            <a:endParaRPr lang="fr-FR"/>
          </a:p>
        </p:txBody>
      </p:sp>
    </p:spTree>
    <p:extLst>
      <p:ext uri="{BB962C8B-B14F-4D97-AF65-F5344CB8AC3E}">
        <p14:creationId xmlns:p14="http://schemas.microsoft.com/office/powerpoint/2010/main" val="2163033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https://inteng-storage.s3.amazonaws.com/img/iea/XD6KkP0z6v/selfie.png</a:t>
            </a:r>
          </a:p>
        </p:txBody>
      </p:sp>
      <p:sp>
        <p:nvSpPr>
          <p:cNvPr id="4" name="Slide Number Placeholder 3"/>
          <p:cNvSpPr>
            <a:spLocks noGrp="1"/>
          </p:cNvSpPr>
          <p:nvPr>
            <p:ph type="sldNum" sz="quarter" idx="5"/>
          </p:nvPr>
        </p:nvSpPr>
        <p:spPr/>
        <p:txBody>
          <a:bodyPr/>
          <a:lstStyle/>
          <a:p>
            <a:fld id="{105FD958-934D-4B8C-AE25-3E4E8207B3B5}" type="slidenum">
              <a:rPr lang="fr-FR" smtClean="0"/>
              <a:t>39</a:t>
            </a:fld>
            <a:endParaRPr lang="fr-FR"/>
          </a:p>
        </p:txBody>
      </p:sp>
    </p:spTree>
    <p:extLst>
      <p:ext uri="{BB962C8B-B14F-4D97-AF65-F5344CB8AC3E}">
        <p14:creationId xmlns:p14="http://schemas.microsoft.com/office/powerpoint/2010/main" val="619439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05FD958-934D-4B8C-AE25-3E4E8207B3B5}" type="slidenum">
              <a:rPr lang="fr-FR" smtClean="0"/>
              <a:t>42</a:t>
            </a:fld>
            <a:endParaRPr lang="fr-FR"/>
          </a:p>
        </p:txBody>
      </p:sp>
    </p:spTree>
    <p:extLst>
      <p:ext uri="{BB962C8B-B14F-4D97-AF65-F5344CB8AC3E}">
        <p14:creationId xmlns:p14="http://schemas.microsoft.com/office/powerpoint/2010/main" val="51362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b="0" i="0" dirty="0">
                <a:solidFill>
                  <a:srgbClr val="BDC1C6"/>
                </a:solidFill>
                <a:effectLst/>
                <a:latin typeface="arial" panose="020B0604020202020204" pitchFamily="34" charset="0"/>
              </a:rPr>
              <a:t>Micropesanteur: </a:t>
            </a:r>
            <a:r>
              <a:rPr lang="fr-FR" b="0" i="0" dirty="0" err="1">
                <a:solidFill>
                  <a:srgbClr val="BDC1C6"/>
                </a:solidFill>
                <a:effectLst/>
                <a:latin typeface="arial" panose="020B0604020202020204" pitchFamily="34" charset="0"/>
              </a:rPr>
              <a:t>Termenul</a:t>
            </a:r>
            <a:r>
              <a:rPr lang="fr-FR" b="0" i="0" dirty="0">
                <a:solidFill>
                  <a:srgbClr val="BDC1C6"/>
                </a:solidFill>
                <a:effectLst/>
                <a:latin typeface="arial" panose="020B0604020202020204" pitchFamily="34" charset="0"/>
              </a:rPr>
              <a:t> de </a:t>
            </a:r>
            <a:r>
              <a:rPr lang="fr-FR" b="0" i="0" dirty="0" err="1">
                <a:solidFill>
                  <a:srgbClr val="BDC1C6"/>
                </a:solidFill>
                <a:effectLst/>
                <a:latin typeface="arial" panose="020B0604020202020204" pitchFamily="34" charset="0"/>
              </a:rPr>
              <a:t>mediu</a:t>
            </a:r>
            <a:r>
              <a:rPr lang="fr-FR" b="0" i="0" dirty="0">
                <a:solidFill>
                  <a:srgbClr val="BDC1C6"/>
                </a:solidFill>
                <a:effectLst/>
                <a:latin typeface="arial" panose="020B0604020202020204" pitchFamily="34" charset="0"/>
              </a:rPr>
              <a:t> micro-g este mai </a:t>
            </a:r>
            <a:r>
              <a:rPr lang="fr-FR" b="0" i="0" dirty="0" err="1">
                <a:solidFill>
                  <a:srgbClr val="BDC1C6"/>
                </a:solidFill>
                <a:effectLst/>
                <a:latin typeface="arial" panose="020B0604020202020204" pitchFamily="34" charset="0"/>
              </a:rPr>
              <a:t>mult</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sau</a:t>
            </a:r>
            <a:r>
              <a:rPr lang="fr-FR" b="0" i="0" dirty="0">
                <a:solidFill>
                  <a:srgbClr val="BDC1C6"/>
                </a:solidFill>
                <a:effectLst/>
                <a:latin typeface="arial" panose="020B0604020202020204" pitchFamily="34" charset="0"/>
              </a:rPr>
              <a:t> mai </a:t>
            </a:r>
            <a:r>
              <a:rPr lang="fr-FR" b="0" i="0" dirty="0" err="1">
                <a:solidFill>
                  <a:srgbClr val="BDC1C6"/>
                </a:solidFill>
                <a:effectLst/>
                <a:latin typeface="arial" panose="020B0604020202020204" pitchFamily="34" charset="0"/>
              </a:rPr>
              <a:t>puțin</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sinonim</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cu</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termenii</a:t>
            </a:r>
            <a:r>
              <a:rPr lang="fr-FR" b="0" i="0" dirty="0">
                <a:solidFill>
                  <a:srgbClr val="BDC1C6"/>
                </a:solidFill>
                <a:effectLst/>
                <a:latin typeface="arial" panose="020B0604020202020204" pitchFamily="34" charset="0"/>
              </a:rPr>
              <a:t> de </a:t>
            </a:r>
            <a:r>
              <a:rPr lang="fr-FR" b="0" i="0" dirty="0" err="1">
                <a:solidFill>
                  <a:srgbClr val="BDC1C6"/>
                </a:solidFill>
                <a:effectLst/>
                <a:latin typeface="arial" panose="020B0604020202020204" pitchFamily="34" charset="0"/>
              </a:rPr>
              <a:t>imponderabilitate</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și</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zero</a:t>
            </a:r>
            <a:r>
              <a:rPr lang="fr-FR" b="0" i="0" dirty="0">
                <a:solidFill>
                  <a:srgbClr val="BDC1C6"/>
                </a:solidFill>
                <a:effectLst/>
                <a:latin typeface="arial" panose="020B0604020202020204" pitchFamily="34" charset="0"/>
              </a:rPr>
              <a:t>-g, dar </a:t>
            </a:r>
            <a:r>
              <a:rPr lang="fr-FR" b="0" i="0" dirty="0" err="1">
                <a:solidFill>
                  <a:srgbClr val="BDC1C6"/>
                </a:solidFill>
                <a:effectLst/>
                <a:latin typeface="arial" panose="020B0604020202020204" pitchFamily="34" charset="0"/>
              </a:rPr>
              <a:t>cu</a:t>
            </a:r>
            <a:r>
              <a:rPr lang="fr-FR" b="0" i="0" dirty="0">
                <a:solidFill>
                  <a:srgbClr val="BDC1C6"/>
                </a:solidFill>
                <a:effectLst/>
                <a:latin typeface="arial" panose="020B0604020202020204" pitchFamily="34" charset="0"/>
              </a:rPr>
              <a:t> accent </a:t>
            </a:r>
            <a:r>
              <a:rPr lang="fr-FR" b="0" i="0" dirty="0" err="1">
                <a:solidFill>
                  <a:srgbClr val="BDC1C6"/>
                </a:solidFill>
                <a:effectLst/>
                <a:latin typeface="arial" panose="020B0604020202020204" pitchFamily="34" charset="0"/>
              </a:rPr>
              <a:t>pe</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faptul</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că</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forțele</a:t>
            </a:r>
            <a:r>
              <a:rPr lang="fr-FR" b="0" i="0" dirty="0">
                <a:solidFill>
                  <a:srgbClr val="BDC1C6"/>
                </a:solidFill>
                <a:effectLst/>
                <a:latin typeface="arial" panose="020B0604020202020204" pitchFamily="34" charset="0"/>
              </a:rPr>
              <a:t> g nu </a:t>
            </a:r>
            <a:r>
              <a:rPr lang="fr-FR" b="0" i="0" dirty="0" err="1">
                <a:solidFill>
                  <a:srgbClr val="BDC1C6"/>
                </a:solidFill>
                <a:effectLst/>
                <a:latin typeface="arial" panose="020B0604020202020204" pitchFamily="34" charset="0"/>
              </a:rPr>
              <a:t>sunt</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niciodată</a:t>
            </a:r>
            <a:r>
              <a:rPr lang="fr-FR" b="0" i="0" dirty="0">
                <a:solidFill>
                  <a:srgbClr val="BDC1C6"/>
                </a:solidFill>
                <a:effectLst/>
                <a:latin typeface="arial" panose="020B0604020202020204" pitchFamily="34" charset="0"/>
              </a:rPr>
              <a:t> exact </a:t>
            </a:r>
            <a:r>
              <a:rPr lang="fr-FR" b="0" i="0" dirty="0" err="1">
                <a:solidFill>
                  <a:srgbClr val="BDC1C6"/>
                </a:solidFill>
                <a:effectLst/>
                <a:latin typeface="arial" panose="020B0604020202020204" pitchFamily="34" charset="0"/>
              </a:rPr>
              <a:t>zero</a:t>
            </a:r>
            <a:r>
              <a:rPr lang="fr-FR" b="0" i="0" dirty="0">
                <a:solidFill>
                  <a:srgbClr val="BDC1C6"/>
                </a:solidFill>
                <a:effectLst/>
                <a:latin typeface="arial" panose="020B0604020202020204" pitchFamily="34" charset="0"/>
              </a:rPr>
              <a:t> - </a:t>
            </a:r>
            <a:r>
              <a:rPr lang="fr-FR" b="0" i="0" dirty="0" err="1">
                <a:solidFill>
                  <a:srgbClr val="BDC1C6"/>
                </a:solidFill>
                <a:effectLst/>
                <a:latin typeface="arial" panose="020B0604020202020204" pitchFamily="34" charset="0"/>
              </a:rPr>
              <a:t>doar</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foarte</a:t>
            </a:r>
            <a:r>
              <a:rPr lang="fr-FR" b="0" i="0" dirty="0">
                <a:solidFill>
                  <a:srgbClr val="BDC1C6"/>
                </a:solidFill>
                <a:effectLst/>
                <a:latin typeface="arial" panose="020B0604020202020204" pitchFamily="34" charset="0"/>
              </a:rPr>
              <a:t> </a:t>
            </a:r>
            <a:r>
              <a:rPr lang="fr-FR" b="0" i="0" dirty="0" err="1">
                <a:solidFill>
                  <a:srgbClr val="BDC1C6"/>
                </a:solidFill>
                <a:effectLst/>
                <a:latin typeface="arial" panose="020B0604020202020204" pitchFamily="34" charset="0"/>
              </a:rPr>
              <a:t>mici</a:t>
            </a:r>
            <a:endParaRPr lang="fr-FR" dirty="0"/>
          </a:p>
        </p:txBody>
      </p:sp>
      <p:sp>
        <p:nvSpPr>
          <p:cNvPr id="4" name="Slide Number Placeholder 3"/>
          <p:cNvSpPr>
            <a:spLocks noGrp="1"/>
          </p:cNvSpPr>
          <p:nvPr>
            <p:ph type="sldNum" sz="quarter" idx="5"/>
          </p:nvPr>
        </p:nvSpPr>
        <p:spPr/>
        <p:txBody>
          <a:bodyPr/>
          <a:lstStyle/>
          <a:p>
            <a:fld id="{105FD958-934D-4B8C-AE25-3E4E8207B3B5}" type="slidenum">
              <a:rPr lang="fr-FR" smtClean="0"/>
              <a:t>43</a:t>
            </a:fld>
            <a:endParaRPr lang="fr-FR"/>
          </a:p>
        </p:txBody>
      </p:sp>
    </p:spTree>
    <p:extLst>
      <p:ext uri="{BB962C8B-B14F-4D97-AF65-F5344CB8AC3E}">
        <p14:creationId xmlns:p14="http://schemas.microsoft.com/office/powerpoint/2010/main" val="244549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05FD958-934D-4B8C-AE25-3E4E8207B3B5}" type="slidenum">
              <a:rPr lang="fr-FR" smtClean="0"/>
              <a:t>45</a:t>
            </a:fld>
            <a:endParaRPr lang="fr-FR"/>
          </a:p>
        </p:txBody>
      </p:sp>
    </p:spTree>
    <p:extLst>
      <p:ext uri="{BB962C8B-B14F-4D97-AF65-F5344CB8AC3E}">
        <p14:creationId xmlns:p14="http://schemas.microsoft.com/office/powerpoint/2010/main" val="304701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Tuesday, May 24, 2022</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7577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Tuesday, May 24, 2022</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705463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Tuesday, May 24, 2022</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57324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Tuesday, May 24, 2022</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02315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Tuesday, May 24, 2022</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9038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Tuesday, May 24, 2022</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05753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Tuesday, May 24, 2022</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68376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Tuesday, May 24, 2022</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92636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Tuesday, May 24, 2022</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72141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Tuesday, May 24, 2022</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2882722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Tuesday, May 24, 2022</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843176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Tuesday, May 24, 2022</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81692668"/>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environnement-magazine.fr/politiques/article/2017/11/14/115748/changement-climatique-quinze-mille-scientifiques-internationaux-tirent-sonnette-alarm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becscience.qc.ca/espace/sommes-nous-seuls-dans-le-cosmos/"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dn1.edgedatg.com/aws/v2/natgeotv/Mars/showimages/a07a09aa9b0a2ff2b8416d3c9f3ef50a/1200x676-Q75_a07a09aa9b0a2ff2b8416d3c9f3ef50a.jpg" TargetMode="External"/><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universetoday.com/14683/mars-settlement-pioneers-will-face-huge-psychological-challenges/" TargetMode="External"/><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www.estema.cl/elon-musk-pierde-9-mil-millones-de-dolares-en-la-bolsa-por-culpa-de-tesla/" TargetMode="External"/><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www.universetoday.com/148357/elon-musk-shares-a-view-of-starship-with-three-raptor-engines-installed/" TargetMode="External"/><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www.destinypedia.com/The_Buried_City" TargetMode="External"/><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www.flickr.com/photos/kevinmgill/17234143751" TargetMode="External"/><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ujvilagtudat.blogspot.com/2017/07/a-nasa-kenytelen-volt-cafolni-az.html" TargetMode="External"/><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usinenouvelle.com/article/debarrasser-l-orbite-terrestre-de-ses-debris-spatiaux-un-nouveau-business.N1052434" TargetMode="External"/><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hyperlink" Target="https://www.youtube.com/watch?v=6UEJ7p4S1Ww"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techcrunch.com/wp-content/uploads/2019/09/Starship-Mk1-Day.jpg" TargetMode="External"/><Relationship Id="rId13" Type="http://schemas.openxmlformats.org/officeDocument/2006/relationships/hyperlink" Target="https://media.metrolatam.com/2018/01/22/elonmuskspacex-1.jpg" TargetMode="External"/><Relationship Id="rId18" Type="http://schemas.openxmlformats.org/officeDocument/2006/relationships/hyperlink" Target="https://fr.wikipedia.org/wiki/Lois_du_mouvement_de_Newton" TargetMode="External"/><Relationship Id="rId3" Type="http://schemas.openxmlformats.org/officeDocument/2006/relationships/hyperlink" Target="https://www.spacex.com/vehicles/starship/" TargetMode="External"/><Relationship Id="rId7" Type="http://schemas.openxmlformats.org/officeDocument/2006/relationships/hyperlink" Target="https://www.universetoday.com/14683/mars-settlement-pioneers-will-face-huge-psychological-challenges/" TargetMode="External"/><Relationship Id="rId12" Type="http://schemas.openxmlformats.org/officeDocument/2006/relationships/hyperlink" Target="https://ujvilagtudat.blogspot.com/2017/07/a-nasa-kenytelen-volt-cafolni-az.html" TargetMode="External"/><Relationship Id="rId17" Type="http://schemas.openxmlformats.org/officeDocument/2006/relationships/hyperlink" Target="https://fr.wikipedia.org/wiki/Lois_de_Kepler" TargetMode="External"/><Relationship Id="rId2" Type="http://schemas.openxmlformats.org/officeDocument/2006/relationships/image" Target="../media/image58.jpeg"/><Relationship Id="rId16" Type="http://schemas.openxmlformats.org/officeDocument/2006/relationships/hyperlink" Target="https://fr.wikipedia.org/wiki/Ellipse_(math%C3%A9matiques)#:~:text=L'ellipse%20est%20une%20courbe,part%20en%20part%20le%20c%C3%B4ne" TargetMode="External"/><Relationship Id="rId20" Type="http://schemas.openxmlformats.org/officeDocument/2006/relationships/hyperlink" Target="https://novobrief.com/space-reusable-rockets/6740/" TargetMode="External"/><Relationship Id="rId1" Type="http://schemas.openxmlformats.org/officeDocument/2006/relationships/slideLayout" Target="../slideLayouts/slideLayout4.xml"/><Relationship Id="rId6" Type="http://schemas.openxmlformats.org/officeDocument/2006/relationships/hyperlink" Target="https://en.wikipedia.org/wiki/Terraforming_of_Mars" TargetMode="External"/><Relationship Id="rId11" Type="http://schemas.openxmlformats.org/officeDocument/2006/relationships/hyperlink" Target="https://www.flickr.com/photos/kevinmgill/17234143751" TargetMode="External"/><Relationship Id="rId5" Type="http://schemas.openxmlformats.org/officeDocument/2006/relationships/hyperlink" Target="http://acces.ens-lyon.fr/acces/thematiques/limites/eau/comprendre/systeme-solaire/venus-terre-et-mars-des-destins-tres-differents" TargetMode="External"/><Relationship Id="rId15" Type="http://schemas.openxmlformats.org/officeDocument/2006/relationships/hyperlink" Target="https://fr.wikipedia.org/wiki/Moteur-fus%C3%A9e" TargetMode="External"/><Relationship Id="rId10" Type="http://schemas.openxmlformats.org/officeDocument/2006/relationships/hyperlink" Target="https://www.destinypedia.com/The_Buried_City" TargetMode="External"/><Relationship Id="rId19" Type="http://schemas.openxmlformats.org/officeDocument/2006/relationships/hyperlink" Target="http://www.senat.fr/rap/r19-131/r19-131_mono.html" TargetMode="External"/><Relationship Id="rId4" Type="http://schemas.openxmlformats.org/officeDocument/2006/relationships/hyperlink" Target="https://www.inverse.com/innovation/spacex-mars-city-codex" TargetMode="External"/><Relationship Id="rId9" Type="http://schemas.openxmlformats.org/officeDocument/2006/relationships/hyperlink" Target="https://www.universetoday.com/148357/elon-musk-shares-a-view-of-starship-with-three-raptor-engines-installed/" TargetMode="External"/><Relationship Id="rId14" Type="http://schemas.openxmlformats.org/officeDocument/2006/relationships/hyperlink" Target="https://www.marssociety.org/news/2020/02/11/mars-city-state-design-competition-announced/"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mvy9p7NAJhs" TargetMode="External"/><Relationship Id="rId7" Type="http://schemas.openxmlformats.org/officeDocument/2006/relationships/hyperlink" Target="https://www.mozaweb.com/ro/Extra-Animatii_3D-Legile_lui_Kepler-208283" TargetMode="External"/><Relationship Id="rId2" Type="http://schemas.openxmlformats.org/officeDocument/2006/relationships/image" Target="../media/image58.jpeg"/><Relationship Id="rId1" Type="http://schemas.openxmlformats.org/officeDocument/2006/relationships/slideLayout" Target="../slideLayouts/slideLayout4.xml"/><Relationship Id="rId6" Type="http://schemas.openxmlformats.org/officeDocument/2006/relationships/hyperlink" Target="https://www.geogebra.org/" TargetMode="External"/><Relationship Id="rId5" Type="http://schemas.openxmlformats.org/officeDocument/2006/relationships/hyperlink" Target="https://www.youtube.com/watch?v=LjY7PiTFp0c" TargetMode="External"/><Relationship Id="rId4" Type="http://schemas.openxmlformats.org/officeDocument/2006/relationships/hyperlink" Target="https://www.youtube.com/watch?v=aIQbaVG_ol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6" name="Rectangle 8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Changement climatique : quinze mille scientifiques internationaux tirent la  sonnette d'alarme - Environnement Magazine">
            <a:extLst>
              <a:ext uri="{FF2B5EF4-FFF2-40B4-BE49-F238E27FC236}">
                <a16:creationId xmlns:a16="http://schemas.microsoft.com/office/drawing/2014/main" id="{1C3E610D-2F1C-4C59-A026-E11837203443}"/>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sharpenSoften amount="26000"/>
                    </a14:imgEffect>
                    <a14:imgEffect>
                      <a14:brightnessContrast bright="12000" contrast="30000"/>
                    </a14:imgEffect>
                  </a14:imgLayer>
                </a14:imgProps>
              </a:ext>
              <a:ext uri="{28A0092B-C50C-407E-A947-70E740481C1C}">
                <a14:useLocalDpi xmlns:a14="http://schemas.microsoft.com/office/drawing/2010/main" val="0"/>
              </a:ext>
            </a:extLst>
          </a:blip>
          <a:srcRect b="442"/>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F5FBC314-D2D1-4DCD-8759-EB86519B2ACA}"/>
              </a:ext>
            </a:extLst>
          </p:cNvPr>
          <p:cNvSpPr>
            <a:spLocks noGrp="1"/>
          </p:cNvSpPr>
          <p:nvPr>
            <p:ph type="ctrTitle"/>
          </p:nvPr>
        </p:nvSpPr>
        <p:spPr>
          <a:xfrm>
            <a:off x="1524000" y="1122362"/>
            <a:ext cx="9144000" cy="2900518"/>
          </a:xfrm>
        </p:spPr>
        <p:txBody>
          <a:bodyPr vert="horz" lIns="91440" tIns="45720" rIns="91440" bIns="45720" rtlCol="0" anchor="b">
            <a:normAutofit/>
          </a:bodyPr>
          <a:lstStyle/>
          <a:p>
            <a:pPr marL="0" marR="0">
              <a:spcAft>
                <a:spcPts val="800"/>
              </a:spcAft>
              <a:tabLst>
                <a:tab pos="1965960" algn="l"/>
              </a:tabLst>
            </a:pPr>
            <a:r>
              <a:rPr lang="en-US" sz="4800" dirty="0" err="1">
                <a:solidFill>
                  <a:srgbClr val="FFFFFF"/>
                </a:solidFill>
                <a:effectLst/>
              </a:rPr>
              <a:t>L’avenir</a:t>
            </a:r>
            <a:r>
              <a:rPr lang="en-US" sz="4800" dirty="0">
                <a:solidFill>
                  <a:srgbClr val="FFFFFF"/>
                </a:solidFill>
                <a:effectLst/>
              </a:rPr>
              <a:t> de </a:t>
            </a:r>
            <a:r>
              <a:rPr lang="en-US" sz="4800" dirty="0" err="1">
                <a:solidFill>
                  <a:srgbClr val="FFFFFF"/>
                </a:solidFill>
                <a:effectLst/>
              </a:rPr>
              <a:t>l’humanité</a:t>
            </a:r>
            <a:r>
              <a:rPr lang="en-US" sz="4800" dirty="0">
                <a:solidFill>
                  <a:srgbClr val="FFFFFF"/>
                </a:solidFill>
                <a:effectLst/>
              </a:rPr>
              <a:t>- </a:t>
            </a:r>
            <a:r>
              <a:rPr lang="en-US" sz="4800" dirty="0" err="1">
                <a:solidFill>
                  <a:srgbClr val="FFFFFF"/>
                </a:solidFill>
                <a:effectLst/>
              </a:rPr>
              <a:t>une</a:t>
            </a:r>
            <a:r>
              <a:rPr lang="en-US" sz="4800" dirty="0">
                <a:solidFill>
                  <a:srgbClr val="FFFFFF"/>
                </a:solidFill>
                <a:effectLst/>
              </a:rPr>
              <a:t> vision </a:t>
            </a:r>
            <a:r>
              <a:rPr lang="en-US" sz="4800" dirty="0" err="1">
                <a:solidFill>
                  <a:srgbClr val="FFFFFF"/>
                </a:solidFill>
                <a:effectLst/>
              </a:rPr>
              <a:t>scientifique</a:t>
            </a:r>
            <a:r>
              <a:rPr lang="en-US" sz="4800" dirty="0">
                <a:solidFill>
                  <a:srgbClr val="FFFFFF"/>
                </a:solidFill>
                <a:effectLst/>
              </a:rPr>
              <a:t> </a:t>
            </a:r>
            <a:r>
              <a:rPr lang="en-US" sz="4800" dirty="0" err="1">
                <a:solidFill>
                  <a:srgbClr val="FFFFFF"/>
                </a:solidFill>
                <a:effectLst/>
              </a:rPr>
              <a:t>risquée</a:t>
            </a:r>
            <a:endParaRPr lang="en-US" sz="4800" dirty="0">
              <a:solidFill>
                <a:srgbClr val="FFFFFF"/>
              </a:solidFill>
              <a:effectLst/>
            </a:endParaRPr>
          </a:p>
        </p:txBody>
      </p:sp>
      <p:sp>
        <p:nvSpPr>
          <p:cNvPr id="3" name="Subtitle 2">
            <a:extLst>
              <a:ext uri="{FF2B5EF4-FFF2-40B4-BE49-F238E27FC236}">
                <a16:creationId xmlns:a16="http://schemas.microsoft.com/office/drawing/2014/main" id="{C506CEBF-BDCE-462F-8F40-8C0C02DD232F}"/>
              </a:ext>
            </a:extLst>
          </p:cNvPr>
          <p:cNvSpPr>
            <a:spLocks noGrp="1"/>
          </p:cNvSpPr>
          <p:nvPr>
            <p:ph type="subTitle" idx="1"/>
          </p:nvPr>
        </p:nvSpPr>
        <p:spPr>
          <a:xfrm>
            <a:off x="2364045" y="4166919"/>
            <a:ext cx="9144000" cy="1098395"/>
          </a:xfrm>
        </p:spPr>
        <p:txBody>
          <a:bodyPr vert="horz" lIns="91440" tIns="45720" rIns="91440" bIns="45720" rtlCol="0">
            <a:normAutofit/>
          </a:bodyPr>
          <a:lstStyle/>
          <a:p>
            <a:pPr marL="0" marR="0" algn="just">
              <a:spcBef>
                <a:spcPts val="0"/>
              </a:spcBef>
              <a:spcAft>
                <a:spcPts val="200"/>
              </a:spcAft>
            </a:pPr>
            <a:r>
              <a:rPr lang="fr-FR" dirty="0">
                <a:effectLst/>
                <a:ea typeface="Times New Roman" panose="02020603050405020304" pitchFamily="18" charset="0"/>
              </a:rPr>
              <a:t>Comment les prouesses des scientifiques modélisent notre avenir ?</a:t>
            </a:r>
          </a:p>
        </p:txBody>
      </p:sp>
      <p:sp>
        <p:nvSpPr>
          <p:cNvPr id="39" name="Title 1">
            <a:extLst>
              <a:ext uri="{FF2B5EF4-FFF2-40B4-BE49-F238E27FC236}">
                <a16:creationId xmlns:a16="http://schemas.microsoft.com/office/drawing/2014/main" id="{B2FD0696-9C8D-4779-9D43-0E6E6AAF8F23}"/>
              </a:ext>
            </a:extLst>
          </p:cNvPr>
          <p:cNvSpPr txBox="1">
            <a:spLocks/>
          </p:cNvSpPr>
          <p:nvPr/>
        </p:nvSpPr>
        <p:spPr>
          <a:xfrm>
            <a:off x="2364045" y="176170"/>
            <a:ext cx="8303955" cy="1224792"/>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FFFF"/>
                </a:solidFill>
                <a:sym typeface="Montserrat"/>
              </a:rPr>
              <a:t>Module </a:t>
            </a:r>
            <a:r>
              <a:rPr lang="en-US" sz="3600" dirty="0" err="1">
                <a:solidFill>
                  <a:srgbClr val="FFFFFF"/>
                </a:solidFill>
                <a:sym typeface="Montserrat"/>
              </a:rPr>
              <a:t>d’Enseignement</a:t>
            </a:r>
            <a:r>
              <a:rPr lang="en-US" sz="3600" dirty="0">
                <a:solidFill>
                  <a:srgbClr val="FFFFFF"/>
                </a:solidFill>
                <a:sym typeface="Montserrat"/>
              </a:rPr>
              <a:t> </a:t>
            </a:r>
            <a:r>
              <a:rPr lang="en-US" sz="3600" dirty="0" err="1">
                <a:solidFill>
                  <a:srgbClr val="FFFFFF"/>
                </a:solidFill>
                <a:sym typeface="Montserrat"/>
              </a:rPr>
              <a:t>Interdisciplinaire</a:t>
            </a:r>
            <a:br>
              <a:rPr lang="en-US" sz="5200" b="1" dirty="0">
                <a:solidFill>
                  <a:srgbClr val="FFFFFF"/>
                </a:solidFill>
                <a:sym typeface="Montserrat"/>
              </a:rPr>
            </a:br>
            <a:endParaRPr lang="en-US" sz="5200" dirty="0">
              <a:solidFill>
                <a:srgbClr val="FFFFFF"/>
              </a:solidFill>
            </a:endParaRPr>
          </a:p>
        </p:txBody>
      </p:sp>
      <p:sp>
        <p:nvSpPr>
          <p:cNvPr id="40" name="TextBox 39">
            <a:extLst>
              <a:ext uri="{FF2B5EF4-FFF2-40B4-BE49-F238E27FC236}">
                <a16:creationId xmlns:a16="http://schemas.microsoft.com/office/drawing/2014/main" id="{57720DAB-38E5-43CD-B264-B5BAF9AF3411}"/>
              </a:ext>
            </a:extLst>
          </p:cNvPr>
          <p:cNvSpPr txBox="1"/>
          <p:nvPr/>
        </p:nvSpPr>
        <p:spPr>
          <a:xfrm>
            <a:off x="0" y="5657670"/>
            <a:ext cx="3471169" cy="1200329"/>
          </a:xfrm>
          <a:prstGeom prst="rect">
            <a:avLst/>
          </a:prstGeom>
          <a:noFill/>
        </p:spPr>
        <p:txBody>
          <a:bodyPr wrap="square" rtlCol="0">
            <a:spAutoFit/>
          </a:bodyPr>
          <a:lstStyle/>
          <a:p>
            <a:r>
              <a:rPr lang="en-US" dirty="0"/>
              <a:t>Serbanescu Vlad-Stefan</a:t>
            </a:r>
          </a:p>
          <a:p>
            <a:r>
              <a:rPr lang="en-US" dirty="0" err="1"/>
              <a:t>Cobzariu</a:t>
            </a:r>
            <a:r>
              <a:rPr lang="en-US" dirty="0"/>
              <a:t> Eva Maria</a:t>
            </a:r>
          </a:p>
          <a:p>
            <a:r>
              <a:rPr lang="en-US" dirty="0" err="1"/>
              <a:t>Simionescu</a:t>
            </a:r>
            <a:r>
              <a:rPr lang="en-US" dirty="0"/>
              <a:t> Radu </a:t>
            </a:r>
            <a:r>
              <a:rPr lang="en-US" dirty="0" err="1"/>
              <a:t>Ioan</a:t>
            </a:r>
            <a:endParaRPr lang="en-US" dirty="0"/>
          </a:p>
          <a:p>
            <a:r>
              <a:rPr lang="en-US" dirty="0" err="1"/>
              <a:t>Tapicu</a:t>
            </a:r>
            <a:r>
              <a:rPr lang="en-US" dirty="0"/>
              <a:t> Dan </a:t>
            </a:r>
            <a:r>
              <a:rPr lang="en-US" dirty="0" err="1"/>
              <a:t>Teodor</a:t>
            </a:r>
            <a:endParaRPr lang="fr-FR" dirty="0"/>
          </a:p>
        </p:txBody>
      </p:sp>
      <p:sp>
        <p:nvSpPr>
          <p:cNvPr id="42" name="TextBox 41">
            <a:extLst>
              <a:ext uri="{FF2B5EF4-FFF2-40B4-BE49-F238E27FC236}">
                <a16:creationId xmlns:a16="http://schemas.microsoft.com/office/drawing/2014/main" id="{102434A6-7766-4F55-9AA9-9DA72B651389}"/>
              </a:ext>
            </a:extLst>
          </p:cNvPr>
          <p:cNvSpPr txBox="1"/>
          <p:nvPr/>
        </p:nvSpPr>
        <p:spPr>
          <a:xfrm>
            <a:off x="3397415" y="6442381"/>
            <a:ext cx="5805308" cy="615553"/>
          </a:xfrm>
          <a:prstGeom prst="rect">
            <a:avLst/>
          </a:prstGeom>
          <a:noFill/>
        </p:spPr>
        <p:txBody>
          <a:bodyPr wrap="square">
            <a:spAutoFit/>
          </a:bodyPr>
          <a:lstStyle/>
          <a:p>
            <a:r>
              <a:rPr lang="fr-FR" sz="1000" dirty="0">
                <a:hlinkClick r:id="rId4"/>
              </a:rPr>
              <a:t>https://www.environnement-magazine.fr/politiques/article/2017/11/14/115748/changement-climatique-quinze-mille-scientifiques-internationaux-tirent-sonnette-alarme</a:t>
            </a:r>
            <a:endParaRPr lang="fr-FR" sz="1000" dirty="0"/>
          </a:p>
          <a:p>
            <a:endParaRPr lang="fr-FR" sz="1400" dirty="0"/>
          </a:p>
        </p:txBody>
      </p:sp>
      <p:sp>
        <p:nvSpPr>
          <p:cNvPr id="43" name="TextBox 42">
            <a:extLst>
              <a:ext uri="{FF2B5EF4-FFF2-40B4-BE49-F238E27FC236}">
                <a16:creationId xmlns:a16="http://schemas.microsoft.com/office/drawing/2014/main" id="{0AF3B121-E793-4AA5-9F40-DB317E80362D}"/>
              </a:ext>
            </a:extLst>
          </p:cNvPr>
          <p:cNvSpPr txBox="1"/>
          <p:nvPr/>
        </p:nvSpPr>
        <p:spPr>
          <a:xfrm>
            <a:off x="9741763" y="5657671"/>
            <a:ext cx="2450237" cy="1200329"/>
          </a:xfrm>
          <a:prstGeom prst="rect">
            <a:avLst/>
          </a:prstGeom>
          <a:noFill/>
        </p:spPr>
        <p:txBody>
          <a:bodyPr wrap="square" rtlCol="0">
            <a:spAutoFit/>
          </a:bodyPr>
          <a:lstStyle/>
          <a:p>
            <a:r>
              <a:rPr lang="en-US" dirty="0"/>
              <a:t>11</a:t>
            </a:r>
            <a:r>
              <a:rPr lang="en-US" baseline="30000" dirty="0"/>
              <a:t>eme</a:t>
            </a:r>
            <a:r>
              <a:rPr lang="en-US" dirty="0"/>
              <a:t> E </a:t>
            </a:r>
            <a:r>
              <a:rPr lang="en-US" dirty="0" err="1"/>
              <a:t>Scientifique</a:t>
            </a:r>
            <a:endParaRPr lang="en-US" dirty="0"/>
          </a:p>
          <a:p>
            <a:r>
              <a:rPr lang="en-US" dirty="0"/>
              <a:t>C.N. Ecole Centrale</a:t>
            </a:r>
          </a:p>
          <a:p>
            <a:r>
              <a:rPr lang="en-US" dirty="0" err="1"/>
              <a:t>Bucarest</a:t>
            </a:r>
            <a:endParaRPr lang="en-US" dirty="0"/>
          </a:p>
          <a:p>
            <a:r>
              <a:rPr lang="en-US" dirty="0"/>
              <a:t>2021/2022</a:t>
            </a:r>
            <a:endParaRPr lang="fr-FR" dirty="0"/>
          </a:p>
        </p:txBody>
      </p:sp>
    </p:spTree>
    <p:extLst>
      <p:ext uri="{BB962C8B-B14F-4D97-AF65-F5344CB8AC3E}">
        <p14:creationId xmlns:p14="http://schemas.microsoft.com/office/powerpoint/2010/main" val="34911196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Website&#10;&#10;Description automatically generated with low confidence">
            <a:extLst>
              <a:ext uri="{FF2B5EF4-FFF2-40B4-BE49-F238E27FC236}">
                <a16:creationId xmlns:a16="http://schemas.microsoft.com/office/drawing/2014/main" id="{E55FBE8A-21FA-D62C-4064-9F78D438B442}"/>
              </a:ext>
            </a:extLst>
          </p:cNvPr>
          <p:cNvPicPr>
            <a:picLocks noChangeAspect="1"/>
          </p:cNvPicPr>
          <p:nvPr/>
        </p:nvPicPr>
        <p:blipFill rotWithShape="1">
          <a:blip r:embed="rId2"/>
          <a:srcRect l="426" r="-1" b="-1"/>
          <a:stretch/>
        </p:blipFill>
        <p:spPr>
          <a:xfrm>
            <a:off x="20" y="1282"/>
            <a:ext cx="12191980" cy="6856718"/>
          </a:xfrm>
          <a:prstGeom prst="rect">
            <a:avLst/>
          </a:prstGeom>
        </p:spPr>
      </p:pic>
    </p:spTree>
    <p:extLst>
      <p:ext uri="{BB962C8B-B14F-4D97-AF65-F5344CB8AC3E}">
        <p14:creationId xmlns:p14="http://schemas.microsoft.com/office/powerpoint/2010/main" val="1286223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5-24 at 10.29.30 PM">
            <a:hlinkClick r:id="" action="ppaction://media"/>
            <a:extLst>
              <a:ext uri="{FF2B5EF4-FFF2-40B4-BE49-F238E27FC236}">
                <a16:creationId xmlns:a16="http://schemas.microsoft.com/office/drawing/2014/main" id="{E3F4CF8A-B8F9-4857-EBE1-836981822F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493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next to a planet&#10;&#10;Description automatically generated with low confidence">
            <a:extLst>
              <a:ext uri="{FF2B5EF4-FFF2-40B4-BE49-F238E27FC236}">
                <a16:creationId xmlns:a16="http://schemas.microsoft.com/office/drawing/2014/main" id="{4D60891C-F8D2-FDEF-D1D7-DD2E47B11452}"/>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79723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 website&#10;&#10;Description automatically generated">
            <a:extLst>
              <a:ext uri="{FF2B5EF4-FFF2-40B4-BE49-F238E27FC236}">
                <a16:creationId xmlns:a16="http://schemas.microsoft.com/office/drawing/2014/main" id="{403B3BBE-0751-CD70-29E7-5C6C83478D07}"/>
              </a:ext>
            </a:extLst>
          </p:cNvPr>
          <p:cNvPicPr>
            <a:picLocks noChangeAspect="1"/>
          </p:cNvPicPr>
          <p:nvPr/>
        </p:nvPicPr>
        <p:blipFill rotWithShape="1">
          <a:blip r:embed="rId2"/>
          <a:srcRect b="900"/>
          <a:stretch/>
        </p:blipFill>
        <p:spPr>
          <a:xfrm>
            <a:off x="20" y="1282"/>
            <a:ext cx="12191980" cy="6856718"/>
          </a:xfrm>
          <a:prstGeom prst="rect">
            <a:avLst/>
          </a:prstGeom>
        </p:spPr>
      </p:pic>
    </p:spTree>
    <p:extLst>
      <p:ext uri="{BB962C8B-B14F-4D97-AF65-F5344CB8AC3E}">
        <p14:creationId xmlns:p14="http://schemas.microsoft.com/office/powerpoint/2010/main" val="4081763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C6B158B5-50B5-4927-A367-7C9F3AFE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FB364B-F584-8ED1-6CA6-0F30B2FEF14B}"/>
              </a:ext>
            </a:extLst>
          </p:cNvPr>
          <p:cNvSpPr>
            <a:spLocks noGrp="1"/>
          </p:cNvSpPr>
          <p:nvPr>
            <p:ph type="title"/>
          </p:nvPr>
        </p:nvSpPr>
        <p:spPr>
          <a:xfrm>
            <a:off x="6981824" y="1367673"/>
            <a:ext cx="4375151" cy="2665509"/>
          </a:xfrm>
        </p:spPr>
        <p:txBody>
          <a:bodyPr vert="horz" lIns="91440" tIns="45720" rIns="91440" bIns="45720" rtlCol="0" anchor="b">
            <a:normAutofit/>
          </a:bodyPr>
          <a:lstStyle/>
          <a:p>
            <a:pPr algn="r"/>
            <a:r>
              <a:rPr lang="en-US" sz="7200" dirty="0">
                <a:solidFill>
                  <a:schemeClr val="bg1"/>
                </a:solidFill>
              </a:rPr>
              <a:t>Les </a:t>
            </a:r>
            <a:r>
              <a:rPr lang="en-US" sz="7200" dirty="0" err="1">
                <a:solidFill>
                  <a:schemeClr val="bg1"/>
                </a:solidFill>
              </a:rPr>
              <a:t>fusées</a:t>
            </a:r>
            <a:r>
              <a:rPr lang="en-US" sz="7200" dirty="0">
                <a:solidFill>
                  <a:schemeClr val="bg1"/>
                </a:solidFill>
              </a:rPr>
              <a:t> </a:t>
            </a:r>
            <a:r>
              <a:rPr lang="en-US" sz="7200" dirty="0" err="1">
                <a:solidFill>
                  <a:schemeClr val="bg1"/>
                </a:solidFill>
              </a:rPr>
              <a:t>spatiales</a:t>
            </a:r>
            <a:r>
              <a:rPr lang="en-US" sz="7200" dirty="0">
                <a:solidFill>
                  <a:schemeClr val="bg1"/>
                </a:solidFill>
              </a:rPr>
              <a:t> </a:t>
            </a:r>
          </a:p>
        </p:txBody>
      </p:sp>
      <p:sp>
        <p:nvSpPr>
          <p:cNvPr id="139" name="Freeform: Shape 138">
            <a:extLst>
              <a:ext uri="{FF2B5EF4-FFF2-40B4-BE49-F238E27FC236}">
                <a16:creationId xmlns:a16="http://schemas.microsoft.com/office/drawing/2014/main" id="{B01367A3-F670-4BD9-9972-F7E97FC22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38C3DB02-606C-40EC-8381-7A29A1ADF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0" name="Picture 6" descr="sls-fusee-mars – La boite verte">
            <a:extLst>
              <a:ext uri="{FF2B5EF4-FFF2-40B4-BE49-F238E27FC236}">
                <a16:creationId xmlns:a16="http://schemas.microsoft.com/office/drawing/2014/main" id="{C1F9DBA7-8118-7B57-3370-567D68E0C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4"/>
            <a:ext cx="567944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F09A62-DD3C-A0D0-DD1A-030DF40E7E69}"/>
              </a:ext>
            </a:extLst>
          </p:cNvPr>
          <p:cNvSpPr txBox="1"/>
          <p:nvPr/>
        </p:nvSpPr>
        <p:spPr>
          <a:xfrm>
            <a:off x="0" y="6550223"/>
            <a:ext cx="6096000" cy="307777"/>
          </a:xfrm>
          <a:prstGeom prst="rect">
            <a:avLst/>
          </a:prstGeom>
          <a:noFill/>
        </p:spPr>
        <p:txBody>
          <a:bodyPr wrap="square">
            <a:spAutoFit/>
          </a:bodyPr>
          <a:lstStyle/>
          <a:p>
            <a:r>
              <a:rPr lang="fr-FR" sz="1400" dirty="0">
                <a:solidFill>
                  <a:schemeClr val="bg1">
                    <a:lumMod val="50000"/>
                  </a:schemeClr>
                </a:solidFill>
              </a:rPr>
              <a:t>https://www.laboiteverte.fr/wp-content/uploads/2016/06/sls-fusee-mars.jpg</a:t>
            </a:r>
          </a:p>
        </p:txBody>
      </p:sp>
    </p:spTree>
    <p:extLst>
      <p:ext uri="{BB962C8B-B14F-4D97-AF65-F5344CB8AC3E}">
        <p14:creationId xmlns:p14="http://schemas.microsoft.com/office/powerpoint/2010/main" val="295886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pace reusable rockets">
            <a:extLst>
              <a:ext uri="{FF2B5EF4-FFF2-40B4-BE49-F238E27FC236}">
                <a16:creationId xmlns:a16="http://schemas.microsoft.com/office/drawing/2014/main" id="{34CBBD5F-1A5A-4C87-E398-EF6B4EC902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FCE07D1-6099-4274-BF3E-4077F5DD3B27}"/>
              </a:ext>
            </a:extLst>
          </p:cNvPr>
          <p:cNvSpPr>
            <a:spLocks noGrp="1"/>
          </p:cNvSpPr>
          <p:nvPr>
            <p:ph type="title"/>
          </p:nvPr>
        </p:nvSpPr>
        <p:spPr>
          <a:xfrm>
            <a:off x="709448" y="1913950"/>
            <a:ext cx="4204137" cy="1342754"/>
          </a:xfrm>
        </p:spPr>
        <p:txBody>
          <a:bodyPr vert="horz" lIns="91440" tIns="45720" rIns="91440" bIns="45720" rtlCol="0">
            <a:normAutofit/>
          </a:bodyPr>
          <a:lstStyle/>
          <a:p>
            <a:pPr algn="ctr"/>
            <a:r>
              <a:rPr lang="en-US" sz="3600" dirty="0">
                <a:solidFill>
                  <a:srgbClr val="002060"/>
                </a:solidFill>
                <a:latin typeface="Algerian" panose="04020705040A02060702" pitchFamily="82" charset="0"/>
              </a:rPr>
              <a:t>Les </a:t>
            </a:r>
            <a:r>
              <a:rPr lang="en-US" sz="3600" dirty="0" err="1">
                <a:solidFill>
                  <a:srgbClr val="002060"/>
                </a:solidFill>
                <a:latin typeface="Algerian" panose="04020705040A02060702" pitchFamily="82" charset="0"/>
              </a:rPr>
              <a:t>composants</a:t>
            </a:r>
            <a:r>
              <a:rPr lang="en-US" sz="3600" dirty="0">
                <a:solidFill>
                  <a:srgbClr val="002060"/>
                </a:solidFill>
                <a:latin typeface="Algerian" panose="04020705040A02060702" pitchFamily="82" charset="0"/>
              </a:rPr>
              <a:t> </a:t>
            </a:r>
            <a:r>
              <a:rPr lang="en-US" sz="3600" dirty="0" err="1">
                <a:solidFill>
                  <a:srgbClr val="002060"/>
                </a:solidFill>
                <a:latin typeface="Algerian" panose="04020705040A02060702" pitchFamily="82" charset="0"/>
              </a:rPr>
              <a:t>d’une</a:t>
            </a:r>
            <a:r>
              <a:rPr lang="en-US" sz="3600" dirty="0">
                <a:solidFill>
                  <a:srgbClr val="002060"/>
                </a:solidFill>
                <a:latin typeface="Algerian" panose="04020705040A02060702" pitchFamily="82" charset="0"/>
              </a:rPr>
              <a:t> </a:t>
            </a:r>
            <a:r>
              <a:rPr lang="en-US" sz="3600" dirty="0" err="1">
                <a:solidFill>
                  <a:srgbClr val="002060"/>
                </a:solidFill>
                <a:latin typeface="Algerian" panose="04020705040A02060702" pitchFamily="82" charset="0"/>
              </a:rPr>
              <a:t>fusée</a:t>
            </a:r>
            <a:endParaRPr lang="en-US" sz="3600" dirty="0">
              <a:solidFill>
                <a:srgbClr val="002060"/>
              </a:solidFill>
              <a:latin typeface="Algerian" panose="04020705040A02060702" pitchFamily="82" charset="0"/>
            </a:endParaRPr>
          </a:p>
        </p:txBody>
      </p:sp>
      <p:cxnSp>
        <p:nvCxnSpPr>
          <p:cNvPr id="2055"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D658FF-0C21-4FB0-B682-626EF0C12BE4}"/>
              </a:ext>
            </a:extLst>
          </p:cNvPr>
          <p:cNvSpPr>
            <a:spLocks noGrp="1"/>
          </p:cNvSpPr>
          <p:nvPr>
            <p:ph idx="1"/>
          </p:nvPr>
        </p:nvSpPr>
        <p:spPr>
          <a:xfrm>
            <a:off x="458250" y="2597285"/>
            <a:ext cx="4950329" cy="4095343"/>
          </a:xfrm>
        </p:spPr>
        <p:txBody>
          <a:bodyPr vert="horz" lIns="91440" tIns="45720" rIns="91440" bIns="45720" rtlCol="0" anchor="ctr">
            <a:normAutofit/>
          </a:bodyPr>
          <a:lstStyle/>
          <a:p>
            <a:r>
              <a:rPr lang="fr-FR" sz="1200" b="1" u="sng" dirty="0"/>
              <a:t>Structure : </a:t>
            </a:r>
            <a:r>
              <a:rPr lang="fr-FR" sz="1200" dirty="0"/>
              <a:t>support pour les composants intérieurs</a:t>
            </a:r>
          </a:p>
          <a:p>
            <a:r>
              <a:rPr lang="fr-FR" sz="1200" b="1" u="sng" dirty="0"/>
              <a:t>Alimentation : </a:t>
            </a:r>
            <a:r>
              <a:rPr lang="fr-FR" sz="1200" dirty="0"/>
              <a:t>la stockage et la distribution d’énergie</a:t>
            </a:r>
          </a:p>
          <a:p>
            <a:r>
              <a:rPr lang="fr-FR" sz="1200" b="1" u="sng" dirty="0"/>
              <a:t>Guidage, navigation et contrôle(GN&amp;C) : </a:t>
            </a:r>
            <a:r>
              <a:rPr lang="fr-FR" sz="1200" dirty="0"/>
              <a:t>le système de contrôle d’assiette (SCA) et les systèmes de contrôle de réaction; les sous-systèmes informatiques</a:t>
            </a:r>
          </a:p>
          <a:p>
            <a:r>
              <a:rPr lang="fr-FR" sz="1200" b="1" u="sng" dirty="0"/>
              <a:t>Charge utile : </a:t>
            </a:r>
            <a:r>
              <a:rPr lang="fr-FR" sz="1200" dirty="0"/>
              <a:t>les instruments scientifiques, la cargaison, l’équipage</a:t>
            </a:r>
          </a:p>
          <a:p>
            <a:r>
              <a:rPr lang="fr-FR" sz="1200" b="1" u="sng" dirty="0"/>
              <a:t>Commande et traitement des données (C&amp;DH) : </a:t>
            </a:r>
            <a:r>
              <a:rPr lang="fr-FR" sz="1200" dirty="0"/>
              <a:t>les ordinateurs de commande, les processeurs de données, les systèmes de stockage de données, les protocoles et l’infrastructure de distribution des données</a:t>
            </a:r>
            <a:endParaRPr lang="fr-FR" sz="1200" dirty="0">
              <a:cs typeface="Calibri"/>
            </a:endParaRPr>
          </a:p>
          <a:p>
            <a:endParaRPr lang="fr-FR" sz="900" dirty="0">
              <a:cs typeface="Calibri"/>
            </a:endParaRPr>
          </a:p>
        </p:txBody>
      </p:sp>
    </p:spTree>
    <p:extLst>
      <p:ext uri="{BB962C8B-B14F-4D97-AF65-F5344CB8AC3E}">
        <p14:creationId xmlns:p14="http://schemas.microsoft.com/office/powerpoint/2010/main" val="341255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8613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7CAADE-90E6-4A0D-93AF-DFF61CC65BDC}"/>
              </a:ext>
            </a:extLst>
          </p:cNvPr>
          <p:cNvSpPr>
            <a:spLocks noGrp="1"/>
          </p:cNvSpPr>
          <p:nvPr>
            <p:ph type="title"/>
          </p:nvPr>
        </p:nvSpPr>
        <p:spPr>
          <a:xfrm>
            <a:off x="524256" y="4767072"/>
            <a:ext cx="6594189" cy="1625210"/>
          </a:xfrm>
        </p:spPr>
        <p:txBody>
          <a:bodyPr vert="horz" lIns="91440" tIns="45720" rIns="91440" bIns="45720" rtlCol="0">
            <a:normAutofit/>
          </a:bodyPr>
          <a:lstStyle/>
          <a:p>
            <a:pPr algn="r"/>
            <a:r>
              <a:rPr lang="en-US" dirty="0">
                <a:solidFill>
                  <a:schemeClr val="accent1">
                    <a:lumMod val="40000"/>
                    <a:lumOff val="60000"/>
                  </a:schemeClr>
                </a:solidFill>
                <a:latin typeface="Algerian" panose="04020705040A02060702" pitchFamily="82" charset="0"/>
                <a:cs typeface="Calibri Light"/>
              </a:rPr>
              <a:t>Les </a:t>
            </a:r>
            <a:r>
              <a:rPr lang="en-US" dirty="0" err="1">
                <a:solidFill>
                  <a:schemeClr val="accent1">
                    <a:lumMod val="40000"/>
                    <a:lumOff val="60000"/>
                  </a:schemeClr>
                </a:solidFill>
                <a:latin typeface="Algerian" panose="04020705040A02060702" pitchFamily="82" charset="0"/>
                <a:cs typeface="Calibri Light"/>
              </a:rPr>
              <a:t>composants</a:t>
            </a:r>
            <a:r>
              <a:rPr lang="en-US" dirty="0">
                <a:solidFill>
                  <a:schemeClr val="accent1">
                    <a:lumMod val="40000"/>
                    <a:lumOff val="60000"/>
                  </a:schemeClr>
                </a:solidFill>
                <a:latin typeface="Algerian" panose="04020705040A02060702" pitchFamily="82" charset="0"/>
                <a:cs typeface="Calibri Light"/>
              </a:rPr>
              <a:t> </a:t>
            </a:r>
            <a:r>
              <a:rPr lang="en-US" dirty="0" err="1">
                <a:solidFill>
                  <a:schemeClr val="accent1">
                    <a:lumMod val="40000"/>
                    <a:lumOff val="60000"/>
                  </a:schemeClr>
                </a:solidFill>
                <a:latin typeface="Algerian" panose="04020705040A02060702" pitchFamily="82" charset="0"/>
                <a:cs typeface="Calibri Light"/>
              </a:rPr>
              <a:t>d'une</a:t>
            </a:r>
            <a:r>
              <a:rPr lang="en-US" dirty="0">
                <a:solidFill>
                  <a:schemeClr val="accent1">
                    <a:lumMod val="40000"/>
                    <a:lumOff val="60000"/>
                  </a:schemeClr>
                </a:solidFill>
                <a:latin typeface="Algerian" panose="04020705040A02060702" pitchFamily="82" charset="0"/>
                <a:cs typeface="Calibri Light"/>
              </a:rPr>
              <a:t> </a:t>
            </a:r>
            <a:r>
              <a:rPr lang="en-US" dirty="0" err="1">
                <a:solidFill>
                  <a:schemeClr val="accent1">
                    <a:lumMod val="40000"/>
                    <a:lumOff val="60000"/>
                  </a:schemeClr>
                </a:solidFill>
                <a:latin typeface="Algerian" panose="04020705040A02060702" pitchFamily="82" charset="0"/>
                <a:cs typeface="Calibri Light"/>
              </a:rPr>
              <a:t>fusée</a:t>
            </a:r>
            <a:endParaRPr lang="en-US" dirty="0">
              <a:solidFill>
                <a:schemeClr val="accent1">
                  <a:lumMod val="40000"/>
                  <a:lumOff val="60000"/>
                </a:schemeClr>
              </a:solidFill>
              <a:latin typeface="Algerian" panose="04020705040A02060702" pitchFamily="82" charset="0"/>
              <a:cs typeface="Calibri Light"/>
            </a:endParaRPr>
          </a:p>
        </p:txBody>
      </p:sp>
      <p:pic>
        <p:nvPicPr>
          <p:cNvPr id="5" name="Picture 4" descr="A rocket on a launch pad&#10;&#10;Description automatically generated with low confidence">
            <a:extLst>
              <a:ext uri="{FF2B5EF4-FFF2-40B4-BE49-F238E27FC236}">
                <a16:creationId xmlns:a16="http://schemas.microsoft.com/office/drawing/2014/main" id="{C4FCF941-34E5-5186-C5F2-4A39E7F5AE9C}"/>
              </a:ext>
            </a:extLst>
          </p:cNvPr>
          <p:cNvPicPr>
            <a:picLocks noChangeAspect="1"/>
          </p:cNvPicPr>
          <p:nvPr/>
        </p:nvPicPr>
        <p:blipFill rotWithShape="1">
          <a:blip r:embed="rId2">
            <a:extLst>
              <a:ext uri="{28A0092B-C50C-407E-A947-70E740481C1C}">
                <a14:useLocalDpi xmlns:a14="http://schemas.microsoft.com/office/drawing/2010/main" val="0"/>
              </a:ext>
            </a:extLst>
          </a:blip>
          <a:srcRect l="2908" r="-2" b="-2"/>
          <a:stretch/>
        </p:blipFill>
        <p:spPr>
          <a:xfrm>
            <a:off x="327547" y="321733"/>
            <a:ext cx="7058306" cy="4107392"/>
          </a:xfrm>
          <a:prstGeom prst="rect">
            <a:avLst/>
          </a:prstGeom>
        </p:spPr>
      </p:pic>
      <p:sp>
        <p:nvSpPr>
          <p:cNvPr id="43"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017E2D-E696-4BE0-9C8F-77AB1E32011B}"/>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fr-FR" sz="1700" b="1" u="sng" dirty="0">
                <a:solidFill>
                  <a:srgbClr val="FFFFFF"/>
                </a:solidFill>
                <a:ea typeface="+mn-lt"/>
                <a:cs typeface="+mn-lt"/>
              </a:rPr>
              <a:t>Communications : </a:t>
            </a:r>
            <a:r>
              <a:rPr lang="fr-FR" sz="1700" dirty="0">
                <a:solidFill>
                  <a:srgbClr val="FFFFFF"/>
                </a:solidFill>
                <a:ea typeface="+mn-lt"/>
                <a:cs typeface="+mn-lt"/>
              </a:rPr>
              <a:t>les radios, les antennes à gain faible et élevé, les systèmes de télémétrie</a:t>
            </a:r>
            <a:endParaRPr lang="en-US" sz="1700" dirty="0">
              <a:solidFill>
                <a:srgbClr val="FFFFFF"/>
              </a:solidFill>
            </a:endParaRPr>
          </a:p>
          <a:p>
            <a:endParaRPr lang="fr-FR" sz="1700" dirty="0">
              <a:solidFill>
                <a:srgbClr val="FFFFFF"/>
              </a:solidFill>
              <a:ea typeface="+mn-lt"/>
              <a:cs typeface="+mn-lt"/>
            </a:endParaRPr>
          </a:p>
          <a:p>
            <a:r>
              <a:rPr lang="fr-FR" sz="1700" b="1" u="sng" dirty="0">
                <a:solidFill>
                  <a:srgbClr val="FFFFFF"/>
                </a:solidFill>
                <a:ea typeface="+mn-lt"/>
                <a:cs typeface="+mn-lt"/>
              </a:rPr>
              <a:t>Systèmes de rentrée : </a:t>
            </a:r>
            <a:r>
              <a:rPr lang="fr-FR" sz="1700" dirty="0">
                <a:solidFill>
                  <a:srgbClr val="FFFFFF"/>
                </a:solidFill>
                <a:ea typeface="+mn-lt"/>
                <a:cs typeface="+mn-lt"/>
              </a:rPr>
              <a:t>les systèmes de freinage et de protection thermique de rentrée</a:t>
            </a:r>
          </a:p>
          <a:p>
            <a:endParaRPr lang="fr-FR" sz="1700" dirty="0">
              <a:solidFill>
                <a:srgbClr val="FFFFFF"/>
              </a:solidFill>
              <a:ea typeface="+mn-lt"/>
              <a:cs typeface="+mn-lt"/>
            </a:endParaRPr>
          </a:p>
          <a:p>
            <a:r>
              <a:rPr lang="fr-FR" sz="1700" b="1" u="sng" dirty="0">
                <a:solidFill>
                  <a:srgbClr val="FFFFFF"/>
                </a:solidFill>
                <a:ea typeface="+mn-lt"/>
                <a:cs typeface="+mn-lt"/>
              </a:rPr>
              <a:t>Systèmes d’urgence : </a:t>
            </a:r>
            <a:r>
              <a:rPr lang="fr-FR" sz="1700" dirty="0">
                <a:solidFill>
                  <a:srgbClr val="FFFFFF"/>
                </a:solidFill>
                <a:ea typeface="+mn-lt"/>
                <a:cs typeface="+mn-lt"/>
              </a:rPr>
              <a:t>les capteurs de détection de fuites, d’incendie et de dommages; les systèmes de secours et les systèmes d’interruption</a:t>
            </a:r>
          </a:p>
          <a:p>
            <a:endParaRPr lang="fr-FR" sz="1700" dirty="0">
              <a:solidFill>
                <a:srgbClr val="FFFFFF"/>
              </a:solidFill>
              <a:ea typeface="+mn-lt"/>
              <a:cs typeface="+mn-lt"/>
            </a:endParaRPr>
          </a:p>
          <a:p>
            <a:r>
              <a:rPr lang="fr-FR" sz="1700" b="1" u="sng" dirty="0">
                <a:solidFill>
                  <a:srgbClr val="FFFFFF"/>
                </a:solidFill>
                <a:ea typeface="+mn-lt"/>
                <a:cs typeface="+mn-lt"/>
              </a:rPr>
              <a:t>Systèmes d’atterrissage : </a:t>
            </a:r>
            <a:r>
              <a:rPr lang="fr-FR" sz="1700" dirty="0">
                <a:solidFill>
                  <a:srgbClr val="FFFFFF"/>
                </a:solidFill>
                <a:ea typeface="+mn-lt"/>
                <a:cs typeface="+mn-lt"/>
              </a:rPr>
              <a:t>les parachutes, les ailes, les airbags, les fusées</a:t>
            </a:r>
            <a:endParaRPr lang="en-US" sz="1700" dirty="0">
              <a:solidFill>
                <a:srgbClr val="FFFFFF"/>
              </a:solidFill>
              <a:ea typeface="+mn-lt"/>
              <a:cs typeface="+mn-lt"/>
            </a:endParaRPr>
          </a:p>
          <a:p>
            <a:endParaRPr lang="fr-FR" sz="1700" dirty="0">
              <a:solidFill>
                <a:srgbClr val="FFFFFF"/>
              </a:solidFill>
              <a:ea typeface="+mn-lt"/>
              <a:cs typeface="+mn-lt"/>
            </a:endParaRPr>
          </a:p>
          <a:p>
            <a:endParaRPr lang="en-US" sz="1700" dirty="0">
              <a:solidFill>
                <a:srgbClr val="FFFFFF"/>
              </a:solidFill>
              <a:cs typeface="Calibri"/>
            </a:endParaRPr>
          </a:p>
          <a:p>
            <a:endParaRPr lang="fr-FR" sz="1700" dirty="0">
              <a:solidFill>
                <a:srgbClr val="FFFFFF"/>
              </a:solidFill>
              <a:cs typeface="Calibri"/>
            </a:endParaRPr>
          </a:p>
        </p:txBody>
      </p:sp>
    </p:spTree>
    <p:extLst>
      <p:ext uri="{BB962C8B-B14F-4D97-AF65-F5344CB8AC3E}">
        <p14:creationId xmlns:p14="http://schemas.microsoft.com/office/powerpoint/2010/main" val="475735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1A105FD-0FBB-0206-0BD4-B2C5E6069D2F}"/>
              </a:ext>
            </a:extLst>
          </p:cNvPr>
          <p:cNvPicPr>
            <a:picLocks noGrp="1" noChangeAspect="1"/>
          </p:cNvPicPr>
          <p:nvPr>
            <p:ph idx="1"/>
          </p:nvPr>
        </p:nvPicPr>
        <p:blipFill>
          <a:blip r:embed="rId2"/>
          <a:stretch>
            <a:fillRect/>
          </a:stretch>
        </p:blipFill>
        <p:spPr>
          <a:xfrm>
            <a:off x="-2599" y="5924"/>
            <a:ext cx="12197198" cy="6864800"/>
          </a:xfrm>
        </p:spPr>
      </p:pic>
    </p:spTree>
    <p:extLst>
      <p:ext uri="{BB962C8B-B14F-4D97-AF65-F5344CB8AC3E}">
        <p14:creationId xmlns:p14="http://schemas.microsoft.com/office/powerpoint/2010/main" val="1467037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98E141-8D87-3BF7-EC14-324FDA666AD7}"/>
              </a:ext>
            </a:extLst>
          </p:cNvPr>
          <p:cNvSpPr>
            <a:spLocks noGrp="1"/>
          </p:cNvSpPr>
          <p:nvPr>
            <p:ph type="title"/>
          </p:nvPr>
        </p:nvSpPr>
        <p:spPr>
          <a:xfrm>
            <a:off x="767289" y="1296537"/>
            <a:ext cx="4220967" cy="1907840"/>
          </a:xfrm>
        </p:spPr>
        <p:txBody>
          <a:bodyPr anchor="b">
            <a:normAutofit/>
          </a:bodyPr>
          <a:lstStyle/>
          <a:p>
            <a:r>
              <a:rPr lang="en-US" sz="4800">
                <a:solidFill>
                  <a:schemeClr val="bg1"/>
                </a:solidFill>
              </a:rPr>
              <a:t>Le cercle et l’ellipse</a:t>
            </a:r>
          </a:p>
        </p:txBody>
      </p:sp>
      <p:grpSp>
        <p:nvGrpSpPr>
          <p:cNvPr id="16" name="Group 15">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7"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6321A65D-DA1E-E2ED-DB93-AA6454BA7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849" y="891906"/>
            <a:ext cx="2548234" cy="2376229"/>
          </a:xfrm>
          <a:prstGeom prst="rect">
            <a:avLst/>
          </a:prstGeom>
        </p:spPr>
      </p:pic>
      <p:sp>
        <p:nvSpPr>
          <p:cNvPr id="3" name="Content Placeholder 2">
            <a:extLst>
              <a:ext uri="{FF2B5EF4-FFF2-40B4-BE49-F238E27FC236}">
                <a16:creationId xmlns:a16="http://schemas.microsoft.com/office/drawing/2014/main" id="{30E2AD9D-E075-6CFE-1843-C3803F53D637}"/>
              </a:ext>
            </a:extLst>
          </p:cNvPr>
          <p:cNvSpPr>
            <a:spLocks noGrp="1"/>
          </p:cNvSpPr>
          <p:nvPr>
            <p:ph idx="1"/>
          </p:nvPr>
        </p:nvSpPr>
        <p:spPr>
          <a:xfrm>
            <a:off x="767290" y="3428999"/>
            <a:ext cx="4075054" cy="3185810"/>
          </a:xfrm>
        </p:spPr>
        <p:txBody>
          <a:bodyPr anchor="t">
            <a:normAutofit/>
          </a:bodyPr>
          <a:lstStyle/>
          <a:p>
            <a:r>
              <a:rPr lang="en-US" sz="1600" u="sng" dirty="0">
                <a:solidFill>
                  <a:schemeClr val="bg1"/>
                </a:solidFill>
              </a:rPr>
              <a:t>Le cercle</a:t>
            </a:r>
          </a:p>
          <a:p>
            <a:pPr marL="0" indent="0">
              <a:buNone/>
            </a:pPr>
            <a:r>
              <a:rPr lang="en-US" sz="1600" dirty="0">
                <a:solidFill>
                  <a:schemeClr val="bg1"/>
                </a:solidFill>
              </a:rPr>
              <a:t>   -x</a:t>
            </a:r>
            <a:r>
              <a:rPr lang="en-US" sz="1600" baseline="30000" dirty="0">
                <a:solidFill>
                  <a:schemeClr val="bg1"/>
                </a:solidFill>
              </a:rPr>
              <a:t>2</a:t>
            </a:r>
            <a:r>
              <a:rPr lang="en-US" sz="1600" dirty="0">
                <a:solidFill>
                  <a:schemeClr val="bg1"/>
                </a:solidFill>
              </a:rPr>
              <a:t>+y</a:t>
            </a:r>
            <a:r>
              <a:rPr lang="en-US" sz="1600" baseline="30000" dirty="0">
                <a:solidFill>
                  <a:schemeClr val="bg1"/>
                </a:solidFill>
              </a:rPr>
              <a:t>2</a:t>
            </a:r>
            <a:r>
              <a:rPr lang="en-US" sz="1600" dirty="0">
                <a:solidFill>
                  <a:schemeClr val="bg1"/>
                </a:solidFill>
              </a:rPr>
              <a:t>=r</a:t>
            </a:r>
            <a:r>
              <a:rPr lang="en-US" sz="1600" baseline="30000" dirty="0">
                <a:solidFill>
                  <a:schemeClr val="bg1"/>
                </a:solidFill>
              </a:rPr>
              <a:t>2</a:t>
            </a:r>
          </a:p>
          <a:p>
            <a:pPr marL="0" indent="0">
              <a:buNone/>
            </a:pPr>
            <a:endParaRPr lang="en-US" sz="1600" baseline="30000" dirty="0">
              <a:solidFill>
                <a:schemeClr val="bg1"/>
              </a:solidFill>
            </a:endParaRPr>
          </a:p>
          <a:p>
            <a:r>
              <a:rPr lang="en-US" sz="1600" u="sng" dirty="0" err="1">
                <a:solidFill>
                  <a:schemeClr val="bg1"/>
                </a:solidFill>
              </a:rPr>
              <a:t>L’ellipse</a:t>
            </a:r>
            <a:endParaRPr lang="en-US" sz="1600" u="sng" dirty="0">
              <a:solidFill>
                <a:schemeClr val="bg1"/>
              </a:solidFill>
            </a:endParaRPr>
          </a:p>
          <a:p>
            <a:pPr marL="0" indent="0">
              <a:buNone/>
            </a:pPr>
            <a:r>
              <a:rPr lang="en-US" sz="1600" dirty="0">
                <a:solidFill>
                  <a:schemeClr val="bg1"/>
                </a:solidFill>
              </a:rPr>
              <a:t>   -F,F’-foyers</a:t>
            </a:r>
          </a:p>
          <a:p>
            <a:pPr marL="0" indent="0">
              <a:buNone/>
            </a:pPr>
            <a:endParaRPr lang="en-US" sz="1600" dirty="0">
              <a:solidFill>
                <a:schemeClr val="bg1"/>
              </a:solidFill>
            </a:endParaRPr>
          </a:p>
          <a:p>
            <a:pPr marL="0" indent="0">
              <a:buNone/>
            </a:pPr>
            <a:r>
              <a:rPr lang="en-US" sz="1600" dirty="0">
                <a:solidFill>
                  <a:schemeClr val="bg1"/>
                </a:solidFill>
              </a:rPr>
              <a:t>   -MF+MF’=2a; </a:t>
            </a:r>
            <a:r>
              <a:rPr lang="en-US" sz="1600" dirty="0" err="1">
                <a:solidFill>
                  <a:schemeClr val="bg1"/>
                </a:solidFill>
              </a:rPr>
              <a:t>somme</a:t>
            </a:r>
            <a:r>
              <a:rPr lang="en-US" sz="1600" dirty="0">
                <a:solidFill>
                  <a:schemeClr val="bg1"/>
                </a:solidFill>
              </a:rPr>
              <a:t> </a:t>
            </a:r>
            <a:r>
              <a:rPr lang="en-US" sz="1600" dirty="0" err="1">
                <a:solidFill>
                  <a:schemeClr val="bg1"/>
                </a:solidFill>
              </a:rPr>
              <a:t>constante</a:t>
            </a:r>
            <a:endParaRPr lang="en-US" sz="1600" dirty="0">
              <a:solidFill>
                <a:schemeClr val="bg1"/>
              </a:solidFill>
            </a:endParaRPr>
          </a:p>
          <a:p>
            <a:pPr marL="0" indent="0">
              <a:buNone/>
            </a:pPr>
            <a:endParaRPr lang="en-US" sz="1600" dirty="0">
              <a:solidFill>
                <a:schemeClr val="bg1"/>
              </a:solidFill>
            </a:endParaRPr>
          </a:p>
          <a:p>
            <a:pPr marL="0" indent="0">
              <a:buNone/>
            </a:pPr>
            <a:r>
              <a:rPr lang="en-US" sz="1600" dirty="0">
                <a:solidFill>
                  <a:schemeClr val="bg1"/>
                </a:solidFill>
              </a:rPr>
              <a:t>   -x</a:t>
            </a:r>
            <a:r>
              <a:rPr lang="en-US" sz="1600" baseline="30000" dirty="0">
                <a:solidFill>
                  <a:schemeClr val="bg1"/>
                </a:solidFill>
              </a:rPr>
              <a:t>2</a:t>
            </a:r>
            <a:r>
              <a:rPr lang="en-US" sz="1600" dirty="0">
                <a:solidFill>
                  <a:schemeClr val="bg1"/>
                </a:solidFill>
              </a:rPr>
              <a:t>/a</a:t>
            </a:r>
            <a:r>
              <a:rPr lang="en-US" sz="1600" baseline="30000" dirty="0">
                <a:solidFill>
                  <a:schemeClr val="bg1"/>
                </a:solidFill>
              </a:rPr>
              <a:t>2</a:t>
            </a:r>
            <a:r>
              <a:rPr lang="en-US" sz="1600" dirty="0">
                <a:solidFill>
                  <a:schemeClr val="bg1"/>
                </a:solidFill>
              </a:rPr>
              <a:t>+y</a:t>
            </a:r>
            <a:r>
              <a:rPr lang="en-US" sz="1600" baseline="30000" dirty="0">
                <a:solidFill>
                  <a:schemeClr val="bg1"/>
                </a:solidFill>
              </a:rPr>
              <a:t>2</a:t>
            </a:r>
            <a:r>
              <a:rPr lang="en-US" sz="1600" dirty="0">
                <a:solidFill>
                  <a:schemeClr val="bg1"/>
                </a:solidFill>
              </a:rPr>
              <a:t>/(c</a:t>
            </a:r>
            <a:r>
              <a:rPr lang="en-US" sz="1600" baseline="30000" dirty="0">
                <a:solidFill>
                  <a:schemeClr val="bg1"/>
                </a:solidFill>
              </a:rPr>
              <a:t>2</a:t>
            </a:r>
            <a:r>
              <a:rPr lang="en-US" sz="1600" dirty="0">
                <a:solidFill>
                  <a:schemeClr val="bg1"/>
                </a:solidFill>
              </a:rPr>
              <a:t>-a</a:t>
            </a:r>
            <a:r>
              <a:rPr lang="en-US" sz="1600" baseline="30000" dirty="0">
                <a:solidFill>
                  <a:schemeClr val="bg1"/>
                </a:solidFill>
              </a:rPr>
              <a:t>2</a:t>
            </a:r>
            <a:r>
              <a:rPr lang="en-US" sz="1600" dirty="0">
                <a:solidFill>
                  <a:schemeClr val="bg1"/>
                </a:solidFill>
              </a:rPr>
              <a:t>)=1; a&gt;c</a:t>
            </a:r>
          </a:p>
          <a:p>
            <a:pPr marL="0" indent="0">
              <a:buNone/>
            </a:pPr>
            <a:endParaRPr lang="en-US" sz="1300" dirty="0">
              <a:solidFill>
                <a:schemeClr val="bg1"/>
              </a:solidFill>
            </a:endParaRPr>
          </a:p>
          <a:p>
            <a:endParaRPr lang="en-US" sz="1300" dirty="0">
              <a:solidFill>
                <a:schemeClr val="bg1"/>
              </a:solidFill>
            </a:endParaRPr>
          </a:p>
        </p:txBody>
      </p:sp>
      <p:pic>
        <p:nvPicPr>
          <p:cNvPr id="7" name="Picture 6">
            <a:extLst>
              <a:ext uri="{FF2B5EF4-FFF2-40B4-BE49-F238E27FC236}">
                <a16:creationId xmlns:a16="http://schemas.microsoft.com/office/drawing/2014/main" id="{5FBC8880-BFBF-0B80-D69A-D7BBEB5E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679" y="3606465"/>
            <a:ext cx="4413794" cy="2262071"/>
          </a:xfrm>
          <a:prstGeom prst="rect">
            <a:avLst/>
          </a:prstGeom>
        </p:spPr>
      </p:pic>
    </p:spTree>
    <p:extLst>
      <p:ext uri="{BB962C8B-B14F-4D97-AF65-F5344CB8AC3E}">
        <p14:creationId xmlns:p14="http://schemas.microsoft.com/office/powerpoint/2010/main" val="189750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8F96-F1DF-AA43-68A2-035B6DB399A7}"/>
              </a:ext>
            </a:extLst>
          </p:cNvPr>
          <p:cNvSpPr>
            <a:spLocks noGrp="1"/>
          </p:cNvSpPr>
          <p:nvPr>
            <p:ph type="title"/>
          </p:nvPr>
        </p:nvSpPr>
        <p:spPr>
          <a:xfrm>
            <a:off x="648929" y="629266"/>
            <a:ext cx="3505495" cy="1622321"/>
          </a:xfrm>
        </p:spPr>
        <p:txBody>
          <a:bodyPr>
            <a:normAutofit/>
          </a:bodyPr>
          <a:lstStyle/>
          <a:p>
            <a:r>
              <a:rPr lang="en-US" dirty="0"/>
              <a:t>Les </a:t>
            </a:r>
            <a:r>
              <a:rPr lang="en-US" dirty="0" err="1"/>
              <a:t>lois</a:t>
            </a:r>
            <a:r>
              <a:rPr lang="en-US" dirty="0"/>
              <a:t> de Newton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ED3928-19AF-6F46-716A-B0FF3D5232BC}"/>
                  </a:ext>
                </a:extLst>
              </p:cNvPr>
              <p:cNvSpPr>
                <a:spLocks noGrp="1"/>
              </p:cNvSpPr>
              <p:nvPr>
                <p:ph idx="1"/>
              </p:nvPr>
            </p:nvSpPr>
            <p:spPr>
              <a:xfrm>
                <a:off x="648931" y="2438400"/>
                <a:ext cx="3505494" cy="3785419"/>
              </a:xfrm>
            </p:spPr>
            <p:txBody>
              <a:bodyPr>
                <a:normAutofit/>
              </a:bodyPr>
              <a:lstStyle/>
              <a:p>
                <a:pPr marL="514350" indent="-514350">
                  <a:buAutoNum type="arabicParenR"/>
                </a:pPr>
                <a:r>
                  <a:rPr lang="en-US" sz="2000"/>
                  <a:t>Le principe d’inertie</a:t>
                </a:r>
              </a:p>
              <a:p>
                <a:pPr marL="0" indent="0">
                  <a:buNone/>
                </a:pPr>
                <a:endParaRPr lang="en-US" sz="2000"/>
              </a:p>
              <a:p>
                <a:pPr marL="0" indent="0">
                  <a:buNone/>
                </a:pPr>
                <a:r>
                  <a:rPr lang="en-US" sz="2000"/>
                  <a:t>2) </a:t>
                </a:r>
                <a14:m>
                  <m:oMath xmlns:m="http://schemas.openxmlformats.org/officeDocument/2006/math">
                    <m:acc>
                      <m:accPr>
                        <m:chr m:val="⃗"/>
                        <m:ctrlPr>
                          <a:rPr lang="en-US" sz="2000" i="1">
                            <a:latin typeface="Cambria Math" panose="02040503050406030204" pitchFamily="18" charset="0"/>
                          </a:rPr>
                        </m:ctrlPr>
                      </m:accPr>
                      <m:e>
                        <m:r>
                          <a:rPr lang="en-US" sz="2000">
                            <a:latin typeface="Cambria Math" panose="02040503050406030204" pitchFamily="18" charset="0"/>
                          </a:rPr>
                          <m:t>𝐹</m:t>
                        </m:r>
                      </m:e>
                    </m:acc>
                    <m:r>
                      <a:rPr lang="en-US" sz="2000">
                        <a:latin typeface="Cambria Math" panose="02040503050406030204" pitchFamily="18" charset="0"/>
                      </a:rPr>
                      <m:t>=</m:t>
                    </m:r>
                    <m:r>
                      <a:rPr lang="en-US" sz="2000">
                        <a:latin typeface="Cambria Math" panose="02040503050406030204" pitchFamily="18" charset="0"/>
                      </a:rPr>
                      <m:t>𝑚</m:t>
                    </m:r>
                    <m:r>
                      <a:rPr lang="en-US" sz="2000">
                        <a:latin typeface="Cambria Math" panose="02040503050406030204" pitchFamily="18" charset="0"/>
                      </a:rPr>
                      <m:t>⋅</m:t>
                    </m:r>
                    <m:acc>
                      <m:accPr>
                        <m:chr m:val="⃗"/>
                        <m:ctrlPr>
                          <a:rPr lang="en-US" sz="2000" i="1">
                            <a:latin typeface="Cambria Math" panose="02040503050406030204" pitchFamily="18" charset="0"/>
                          </a:rPr>
                        </m:ctrlPr>
                      </m:accPr>
                      <m:e>
                        <m:r>
                          <a:rPr lang="en-US" sz="2000">
                            <a:latin typeface="Cambria Math" panose="02040503050406030204" pitchFamily="18" charset="0"/>
                          </a:rPr>
                          <m:t>𝑎</m:t>
                        </m:r>
                      </m:e>
                    </m:acc>
                  </m:oMath>
                </a14:m>
                <a:endParaRPr lang="en-US" sz="2000"/>
              </a:p>
              <a:p>
                <a:pPr marL="0" indent="0">
                  <a:buNone/>
                </a:pPr>
                <a:endParaRPr lang="en-US" sz="2000"/>
              </a:p>
              <a:p>
                <a:pPr marL="0" indent="0">
                  <a:buNone/>
                </a:pPr>
                <a:r>
                  <a:rPr lang="en-US" sz="2000"/>
                  <a:t>3)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a:latin typeface="Cambria Math" panose="02040503050406030204" pitchFamily="18" charset="0"/>
                              </a:rPr>
                              <m:t>𝐹</m:t>
                            </m:r>
                          </m:e>
                        </m:acc>
                      </m:e>
                      <m:sub>
                        <m:r>
                          <a:rPr lang="en-US" sz="2000">
                            <a:latin typeface="Cambria Math" panose="02040503050406030204" pitchFamily="18" charset="0"/>
                          </a:rPr>
                          <m:t>12</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a:latin typeface="Cambria Math" panose="02040503050406030204" pitchFamily="18" charset="0"/>
                              </a:rPr>
                              <m:t>𝐹</m:t>
                            </m:r>
                          </m:e>
                        </m:acc>
                      </m:e>
                      <m:sub>
                        <m:r>
                          <a:rPr lang="en-US" sz="2000">
                            <a:latin typeface="Cambria Math" panose="02040503050406030204" pitchFamily="18" charset="0"/>
                          </a:rPr>
                          <m:t>21</m:t>
                        </m:r>
                      </m:sub>
                    </m:sSub>
                  </m:oMath>
                </a14:m>
                <a:endParaRPr lang="en-US" sz="2000"/>
              </a:p>
            </p:txBody>
          </p:sp>
        </mc:Choice>
        <mc:Fallback xmlns="">
          <p:sp>
            <p:nvSpPr>
              <p:cNvPr id="3" name="Content Placeholder 2">
                <a:extLst>
                  <a:ext uri="{FF2B5EF4-FFF2-40B4-BE49-F238E27FC236}">
                    <a16:creationId xmlns:a16="http://schemas.microsoft.com/office/drawing/2014/main" id="{ADED3928-19AF-6F46-716A-B0FF3D5232BC}"/>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2"/>
                <a:stretch>
                  <a:fillRect l="-1910" t="-1932"/>
                </a:stretch>
              </a:blipFill>
            </p:spPr>
            <p:txBody>
              <a:bodyPr/>
              <a:lstStyle/>
              <a:p>
                <a:r>
                  <a:rPr lang="fr-FR">
                    <a:noFill/>
                  </a:rPr>
                  <a:t> </a:t>
                </a:r>
              </a:p>
            </p:txBody>
          </p:sp>
        </mc:Fallback>
      </mc:AlternateContent>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F5CB902-D605-0E62-A4B4-AE92C0145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935374"/>
            <a:ext cx="6019331" cy="4984006"/>
          </a:xfrm>
          <a:prstGeom prst="rect">
            <a:avLst/>
          </a:prstGeom>
          <a:effectLst/>
        </p:spPr>
      </p:pic>
    </p:spTree>
    <p:extLst>
      <p:ext uri="{BB962C8B-B14F-4D97-AF65-F5344CB8AC3E}">
        <p14:creationId xmlns:p14="http://schemas.microsoft.com/office/powerpoint/2010/main" val="3102051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mmes-nous seuls dans le cosmos? - Québec Science">
            <a:extLst>
              <a:ext uri="{FF2B5EF4-FFF2-40B4-BE49-F238E27FC236}">
                <a16:creationId xmlns:a16="http://schemas.microsoft.com/office/drawing/2014/main" id="{D611CF3A-74E5-48D5-9B4F-6CED1F700B6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08C5A0-AC40-45AE-BA2C-BD4E1F9DEE28}"/>
              </a:ext>
            </a:extLst>
          </p:cNvPr>
          <p:cNvSpPr>
            <a:spLocks noGrp="1"/>
          </p:cNvSpPr>
          <p:nvPr>
            <p:ph type="ctrTitle"/>
          </p:nvPr>
        </p:nvSpPr>
        <p:spPr>
          <a:xfrm>
            <a:off x="1524000" y="1122362"/>
            <a:ext cx="9144000" cy="2900518"/>
          </a:xfrm>
        </p:spPr>
        <p:txBody>
          <a:bodyPr>
            <a:normAutofit fontScale="90000"/>
          </a:bodyPr>
          <a:lstStyle/>
          <a:p>
            <a:pPr marL="0" marR="0">
              <a:spcBef>
                <a:spcPts val="0"/>
              </a:spcBef>
              <a:spcAft>
                <a:spcPts val="800"/>
              </a:spcAft>
              <a:tabLst>
                <a:tab pos="1965960" algn="l"/>
              </a:tabLst>
            </a:pPr>
            <a:r>
              <a:rPr lang="fr-FR" sz="5100" dirty="0">
                <a:solidFill>
                  <a:srgbClr val="FFFFFF"/>
                </a:solidFill>
                <a:effectLst/>
                <a:latin typeface="Lucida Calligraphy" panose="03010101010101010101" pitchFamily="66" charset="0"/>
                <a:ea typeface="Calibri" panose="020F0502020204030204" pitchFamily="34" charset="0"/>
                <a:cs typeface="Arial" panose="020B0604020202020204" pitchFamily="34" charset="0"/>
              </a:rPr>
              <a:t>Notre planète au point extrême- Le cosmos, notre futur ?</a:t>
            </a:r>
            <a:br>
              <a:rPr lang="fr-FR" sz="5100" dirty="0">
                <a:solidFill>
                  <a:srgbClr val="FFFFFF"/>
                </a:solidFill>
                <a:effectLst/>
                <a:latin typeface="Lucida Calligraphy" panose="03010101010101010101" pitchFamily="66" charset="0"/>
                <a:ea typeface="Calibri" panose="020F0502020204030204" pitchFamily="34" charset="0"/>
                <a:cs typeface="Arial" panose="020B0604020202020204" pitchFamily="34" charset="0"/>
              </a:rPr>
            </a:br>
            <a:endParaRPr lang="fr-FR" sz="5100" dirty="0">
              <a:solidFill>
                <a:srgbClr val="FFFFFF"/>
              </a:solidFill>
              <a:effectLst/>
              <a:latin typeface="Lucida Calligraphy" panose="03010101010101010101" pitchFamily="66" charset="0"/>
              <a:ea typeface="Calibri" panose="020F050202020403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9EB7D7C-24E4-4A52-9EFA-8828C769ED25}"/>
              </a:ext>
            </a:extLst>
          </p:cNvPr>
          <p:cNvSpPr>
            <a:spLocks noGrp="1"/>
          </p:cNvSpPr>
          <p:nvPr>
            <p:ph type="subTitle" idx="1"/>
          </p:nvPr>
        </p:nvSpPr>
        <p:spPr>
          <a:xfrm>
            <a:off x="6093041" y="5759605"/>
            <a:ext cx="6084163" cy="1098395"/>
          </a:xfrm>
        </p:spPr>
        <p:txBody>
          <a:bodyPr>
            <a:normAutofit/>
          </a:bodyPr>
          <a:lstStyle/>
          <a:p>
            <a:r>
              <a:rPr lang="fr-FR"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Pourquoi est-ce que l’humanité aurais besoin de sa place dans l’espace ? </a:t>
            </a:r>
            <a:endParaRPr lang="fr-FR" dirty="0">
              <a:solidFill>
                <a:srgbClr val="FFFFFF"/>
              </a:solidFill>
            </a:endParaRPr>
          </a:p>
        </p:txBody>
      </p:sp>
      <p:sp>
        <p:nvSpPr>
          <p:cNvPr id="7" name="TextBox 6">
            <a:extLst>
              <a:ext uri="{FF2B5EF4-FFF2-40B4-BE49-F238E27FC236}">
                <a16:creationId xmlns:a16="http://schemas.microsoft.com/office/drawing/2014/main" id="{6F2078B6-F0A4-4F04-B0C7-61C50F072F68}"/>
              </a:ext>
            </a:extLst>
          </p:cNvPr>
          <p:cNvSpPr txBox="1"/>
          <p:nvPr/>
        </p:nvSpPr>
        <p:spPr>
          <a:xfrm>
            <a:off x="14796" y="6284835"/>
            <a:ext cx="1805126" cy="769441"/>
          </a:xfrm>
          <a:prstGeom prst="rect">
            <a:avLst/>
          </a:prstGeom>
          <a:noFill/>
        </p:spPr>
        <p:txBody>
          <a:bodyPr wrap="square">
            <a:spAutoFit/>
          </a:bodyPr>
          <a:lstStyle/>
          <a:p>
            <a:r>
              <a:rPr lang="fr-FR" sz="1000" dirty="0">
                <a:hlinkClick r:id="rId3"/>
              </a:rPr>
              <a:t>https://www.quebecscience.qc.ca/espace/sommes-nous-seuls-dans-le-cosmos/</a:t>
            </a:r>
            <a:endParaRPr lang="fr-FR" sz="1000" dirty="0"/>
          </a:p>
          <a:p>
            <a:endParaRPr lang="fr-FR" sz="1400" dirty="0"/>
          </a:p>
        </p:txBody>
      </p:sp>
    </p:spTree>
    <p:extLst>
      <p:ext uri="{BB962C8B-B14F-4D97-AF65-F5344CB8AC3E}">
        <p14:creationId xmlns:p14="http://schemas.microsoft.com/office/powerpoint/2010/main" val="303620305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DAE753-757B-215C-5F4D-6C05DB49B860}"/>
              </a:ext>
            </a:extLst>
          </p:cNvPr>
          <p:cNvSpPr>
            <a:spLocks noGrp="1"/>
          </p:cNvSpPr>
          <p:nvPr>
            <p:ph type="title"/>
          </p:nvPr>
        </p:nvSpPr>
        <p:spPr>
          <a:xfrm>
            <a:off x="838200" y="609600"/>
            <a:ext cx="3739341" cy="1330839"/>
          </a:xfrm>
        </p:spPr>
        <p:txBody>
          <a:bodyPr>
            <a:normAutofit/>
          </a:bodyPr>
          <a:lstStyle/>
          <a:p>
            <a:r>
              <a:rPr lang="en-US"/>
              <a:t>Les lois de Kepler</a:t>
            </a:r>
          </a:p>
        </p:txBody>
      </p:sp>
      <p:sp>
        <p:nvSpPr>
          <p:cNvPr id="3" name="Content Placeholder 2">
            <a:extLst>
              <a:ext uri="{FF2B5EF4-FFF2-40B4-BE49-F238E27FC236}">
                <a16:creationId xmlns:a16="http://schemas.microsoft.com/office/drawing/2014/main" id="{3242D451-95A8-6BFE-7051-42192E7A6686}"/>
              </a:ext>
            </a:extLst>
          </p:cNvPr>
          <p:cNvSpPr>
            <a:spLocks noGrp="1"/>
          </p:cNvSpPr>
          <p:nvPr>
            <p:ph idx="1"/>
          </p:nvPr>
        </p:nvSpPr>
        <p:spPr>
          <a:xfrm>
            <a:off x="862366" y="2194102"/>
            <a:ext cx="3427001" cy="3908586"/>
          </a:xfrm>
        </p:spPr>
        <p:txBody>
          <a:bodyPr>
            <a:normAutofit/>
          </a:bodyPr>
          <a:lstStyle/>
          <a:p>
            <a:pPr marL="0" indent="0">
              <a:buNone/>
            </a:pPr>
            <a:r>
              <a:rPr lang="en-US" sz="2000" dirty="0"/>
              <a:t>1) Les </a:t>
            </a:r>
            <a:r>
              <a:rPr lang="en-US" sz="2000" dirty="0" err="1"/>
              <a:t>planètes</a:t>
            </a:r>
            <a:r>
              <a:rPr lang="en-US" sz="2000" dirty="0"/>
              <a:t> </a:t>
            </a:r>
            <a:r>
              <a:rPr lang="en-US" sz="2000" dirty="0" err="1"/>
              <a:t>ont</a:t>
            </a:r>
            <a:r>
              <a:rPr lang="en-US" sz="2000" dirty="0"/>
              <a:t> des </a:t>
            </a:r>
            <a:r>
              <a:rPr lang="en-US" sz="2000" dirty="0" err="1"/>
              <a:t>trajectoires</a:t>
            </a:r>
            <a:r>
              <a:rPr lang="en-US" sz="2000" dirty="0"/>
              <a:t> </a:t>
            </a:r>
            <a:r>
              <a:rPr lang="en-US" sz="2000" dirty="0" err="1"/>
              <a:t>elliptiques</a:t>
            </a:r>
            <a:r>
              <a:rPr lang="en-US" sz="2000" dirty="0"/>
              <a:t>; le Soleil </a:t>
            </a:r>
            <a:r>
              <a:rPr lang="en-US" sz="2000" dirty="0" err="1"/>
              <a:t>est</a:t>
            </a:r>
            <a:r>
              <a:rPr lang="en-US" sz="2000" dirty="0"/>
              <a:t> un foyer</a:t>
            </a:r>
          </a:p>
          <a:p>
            <a:pPr marL="0" indent="0">
              <a:buNone/>
            </a:pPr>
            <a:endParaRPr lang="en-US" sz="2000" dirty="0"/>
          </a:p>
          <a:p>
            <a:pPr marL="0" indent="0">
              <a:buNone/>
            </a:pPr>
            <a:r>
              <a:rPr lang="en-US" sz="2000" dirty="0"/>
              <a:t>2) T</a:t>
            </a:r>
            <a:r>
              <a:rPr lang="en-US" sz="2000" baseline="-25000" dirty="0"/>
              <a:t>1</a:t>
            </a:r>
            <a:r>
              <a:rPr lang="en-US" sz="2000" dirty="0"/>
              <a:t>=T</a:t>
            </a:r>
            <a:r>
              <a:rPr lang="en-US" sz="2000" baseline="-25000" dirty="0"/>
              <a:t>2</a:t>
            </a:r>
            <a:r>
              <a:rPr lang="en-US" sz="2000" dirty="0"/>
              <a:t>=&gt;A</a:t>
            </a:r>
            <a:r>
              <a:rPr lang="en-US" sz="2000" baseline="-25000" dirty="0"/>
              <a:t>1</a:t>
            </a:r>
            <a:r>
              <a:rPr lang="en-US" sz="2000" dirty="0"/>
              <a:t>=A</a:t>
            </a:r>
            <a:r>
              <a:rPr lang="en-US" sz="2000" baseline="-25000" dirty="0"/>
              <a:t>2</a:t>
            </a:r>
          </a:p>
          <a:p>
            <a:pPr marL="0" indent="0">
              <a:buNone/>
            </a:pPr>
            <a:endParaRPr lang="en-US" sz="2000" dirty="0"/>
          </a:p>
          <a:p>
            <a:pPr marL="0" indent="0">
              <a:buNone/>
            </a:pPr>
            <a:r>
              <a:rPr lang="en-US" sz="2000" dirty="0"/>
              <a:t>3) a</a:t>
            </a:r>
            <a:r>
              <a:rPr lang="en-US" sz="2000" baseline="30000" dirty="0"/>
              <a:t>3</a:t>
            </a:r>
            <a:r>
              <a:rPr lang="en-US" sz="2000" dirty="0"/>
              <a:t>/T</a:t>
            </a:r>
            <a:r>
              <a:rPr lang="en-US" sz="2000" baseline="30000" dirty="0"/>
              <a:t>2</a:t>
            </a:r>
            <a:r>
              <a:rPr lang="en-US" sz="2000" dirty="0"/>
              <a:t>=k; </a:t>
            </a:r>
          </a:p>
          <a:p>
            <a:pPr marL="0" indent="0">
              <a:buNone/>
            </a:pPr>
            <a:r>
              <a:rPr lang="en-US" sz="2000" dirty="0"/>
              <a:t>k-</a:t>
            </a:r>
            <a:r>
              <a:rPr lang="en-US" sz="2000" dirty="0" err="1"/>
              <a:t>constante</a:t>
            </a:r>
            <a:r>
              <a:rPr lang="en-US" sz="2000" dirty="0"/>
              <a:t>; </a:t>
            </a:r>
          </a:p>
          <a:p>
            <a:pPr marL="0" indent="0">
              <a:buNone/>
            </a:pPr>
            <a:r>
              <a:rPr lang="en-US" sz="2000" dirty="0"/>
              <a:t>k=G(</a:t>
            </a:r>
            <a:r>
              <a:rPr lang="en-US" sz="2000" dirty="0" err="1"/>
              <a:t>M+m</a:t>
            </a:r>
            <a:r>
              <a:rPr lang="en-US" sz="2000" dirty="0"/>
              <a:t>)/4</a:t>
            </a:r>
            <a:r>
              <a:rPr lang="el-GR" sz="2000" dirty="0"/>
              <a:t>π</a:t>
            </a:r>
            <a:r>
              <a:rPr lang="en-US" sz="2000" baseline="30000" dirty="0"/>
              <a:t>2</a:t>
            </a:r>
          </a:p>
        </p:txBody>
      </p:sp>
      <p:pic>
        <p:nvPicPr>
          <p:cNvPr id="7" name="Picture 6" descr="A picture containing laser, night sky&#10;&#10;Description automatically generated">
            <a:extLst>
              <a:ext uri="{FF2B5EF4-FFF2-40B4-BE49-F238E27FC236}">
                <a16:creationId xmlns:a16="http://schemas.microsoft.com/office/drawing/2014/main" id="{0439C448-5D4B-FED1-ACF7-4F86FEF35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457" y="1755901"/>
            <a:ext cx="6155141" cy="3369939"/>
          </a:xfrm>
          <a:prstGeom prst="rect">
            <a:avLst/>
          </a:prstGeom>
        </p:spPr>
      </p:pic>
    </p:spTree>
    <p:extLst>
      <p:ext uri="{BB962C8B-B14F-4D97-AF65-F5344CB8AC3E}">
        <p14:creationId xmlns:p14="http://schemas.microsoft.com/office/powerpoint/2010/main" val="3679602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18">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08" y="-12700"/>
            <a:ext cx="5289386" cy="50008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20">
            <a:extLst>
              <a:ext uri="{FF2B5EF4-FFF2-40B4-BE49-F238E27FC236}">
                <a16:creationId xmlns:a16="http://schemas.microsoft.com/office/drawing/2014/main" id="{FE7142A8-393B-47A8-A092-871662362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88" y="-12700"/>
            <a:ext cx="5289386" cy="500971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22">
            <a:extLst>
              <a:ext uri="{FF2B5EF4-FFF2-40B4-BE49-F238E27FC236}">
                <a16:creationId xmlns:a16="http://schemas.microsoft.com/office/drawing/2014/main" id="{EA14E168-70E6-4C9F-BB61-FCF0AF36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00" y="-12700"/>
            <a:ext cx="5239448" cy="4902669"/>
          </a:xfrm>
          <a:custGeom>
            <a:avLst/>
            <a:gdLst>
              <a:gd name="connsiteX0" fmla="*/ 1223006 w 5239448"/>
              <a:gd name="connsiteY0" fmla="*/ 0 h 4902669"/>
              <a:gd name="connsiteX1" fmla="*/ 3966508 w 5239448"/>
              <a:gd name="connsiteY1" fmla="*/ 0 h 4902669"/>
              <a:gd name="connsiteX2" fmla="*/ 4073429 w 5239448"/>
              <a:gd name="connsiteY2" fmla="*/ 64957 h 4902669"/>
              <a:gd name="connsiteX3" fmla="*/ 5239448 w 5239448"/>
              <a:gd name="connsiteY3" fmla="*/ 2257977 h 4902669"/>
              <a:gd name="connsiteX4" fmla="*/ 2594756 w 5239448"/>
              <a:gd name="connsiteY4" fmla="*/ 4902669 h 4902669"/>
              <a:gd name="connsiteX5" fmla="*/ 3795 w 5239448"/>
              <a:gd name="connsiteY5" fmla="*/ 2790975 h 4902669"/>
              <a:gd name="connsiteX6" fmla="*/ 0 w 5239448"/>
              <a:gd name="connsiteY6" fmla="*/ 2766110 h 4902669"/>
              <a:gd name="connsiteX7" fmla="*/ 0 w 5239448"/>
              <a:gd name="connsiteY7" fmla="*/ 1745670 h 4902669"/>
              <a:gd name="connsiteX8" fmla="*/ 33326 w 5239448"/>
              <a:gd name="connsiteY8" fmla="*/ 1597027 h 4902669"/>
              <a:gd name="connsiteX9" fmla="*/ 1116084 w 5239448"/>
              <a:gd name="connsiteY9" fmla="*/ 64957 h 490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9448" h="4902669">
                <a:moveTo>
                  <a:pt x="1223006" y="0"/>
                </a:moveTo>
                <a:lnTo>
                  <a:pt x="3966508" y="0"/>
                </a:lnTo>
                <a:lnTo>
                  <a:pt x="4073429" y="64957"/>
                </a:lnTo>
                <a:cubicBezTo>
                  <a:pt x="4776921" y="540227"/>
                  <a:pt x="5239448" y="1345088"/>
                  <a:pt x="5239448" y="2257977"/>
                </a:cubicBezTo>
                <a:cubicBezTo>
                  <a:pt x="5239448" y="3718600"/>
                  <a:pt x="4055379" y="4902669"/>
                  <a:pt x="2594756" y="4902669"/>
                </a:cubicBezTo>
                <a:cubicBezTo>
                  <a:pt x="1316711" y="4902669"/>
                  <a:pt x="250402" y="3996116"/>
                  <a:pt x="3795" y="2790975"/>
                </a:cubicBezTo>
                <a:lnTo>
                  <a:pt x="0" y="2766110"/>
                </a:lnTo>
                <a:lnTo>
                  <a:pt x="0" y="1745670"/>
                </a:lnTo>
                <a:lnTo>
                  <a:pt x="33326" y="1597027"/>
                </a:lnTo>
                <a:cubicBezTo>
                  <a:pt x="196388" y="963257"/>
                  <a:pt x="588464" y="421409"/>
                  <a:pt x="1116084" y="64957"/>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A14D0E-ABB5-4EDD-8F25-850C535E5B2A}"/>
              </a:ext>
            </a:extLst>
          </p:cNvPr>
          <p:cNvSpPr>
            <a:spLocks noGrp="1"/>
          </p:cNvSpPr>
          <p:nvPr>
            <p:ph type="ctrTitle"/>
          </p:nvPr>
        </p:nvSpPr>
        <p:spPr>
          <a:xfrm>
            <a:off x="460367" y="625708"/>
            <a:ext cx="4326831" cy="2803292"/>
          </a:xfrm>
        </p:spPr>
        <p:txBody>
          <a:bodyPr>
            <a:normAutofit/>
          </a:bodyPr>
          <a:lstStyle/>
          <a:p>
            <a:r>
              <a:rPr lang="fr-FR" sz="4800">
                <a:solidFill>
                  <a:schemeClr val="bg1"/>
                </a:solidFill>
                <a:effectLst/>
                <a:latin typeface="Calibri" panose="020F0502020204030204" pitchFamily="34" charset="0"/>
                <a:ea typeface="Calibri" panose="020F0502020204030204" pitchFamily="34" charset="0"/>
                <a:cs typeface="Arial" panose="020B0604020202020204" pitchFamily="34" charset="0"/>
              </a:rPr>
              <a:t>Des planètes qui peuvent accommoder l’humanité</a:t>
            </a:r>
            <a:endParaRPr lang="fr-FR" sz="4800">
              <a:solidFill>
                <a:schemeClr val="bg1"/>
              </a:solidFill>
            </a:endParaRPr>
          </a:p>
        </p:txBody>
      </p:sp>
      <p:sp>
        <p:nvSpPr>
          <p:cNvPr id="25"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6" name="Picture 5" descr="A planet in space&#10;&#10;Description automatically generated with medium confidence">
            <a:extLst>
              <a:ext uri="{FF2B5EF4-FFF2-40B4-BE49-F238E27FC236}">
                <a16:creationId xmlns:a16="http://schemas.microsoft.com/office/drawing/2014/main" id="{0C4C1618-B754-05C0-23E9-7FB7FE15DF45}"/>
              </a:ext>
            </a:extLst>
          </p:cNvPr>
          <p:cNvPicPr>
            <a:picLocks noChangeAspect="1"/>
          </p:cNvPicPr>
          <p:nvPr/>
        </p:nvPicPr>
        <p:blipFill rotWithShape="1">
          <a:blip r:embed="rId2">
            <a:extLst>
              <a:ext uri="{28A0092B-C50C-407E-A947-70E740481C1C}">
                <a14:useLocalDpi xmlns:a14="http://schemas.microsoft.com/office/drawing/2010/main" val="0"/>
              </a:ext>
            </a:extLst>
          </a:blip>
          <a:srcRect l="25912" r="17836" b="-3"/>
          <a:stretch/>
        </p:blipFill>
        <p:spPr>
          <a:xfrm>
            <a:off x="5666308" y="170244"/>
            <a:ext cx="2885716" cy="2885716"/>
          </a:xfrm>
          <a:custGeom>
            <a:avLst/>
            <a:gdLst/>
            <a:ahLst/>
            <a:cxnLst/>
            <a:rect l="l" t="t" r="r" b="b"/>
            <a:pathLst>
              <a:path w="2885716" h="2885716">
                <a:moveTo>
                  <a:pt x="1442858" y="0"/>
                </a:moveTo>
                <a:cubicBezTo>
                  <a:pt x="2239726" y="0"/>
                  <a:pt x="2885716" y="645990"/>
                  <a:pt x="2885716" y="1442858"/>
                </a:cubicBezTo>
                <a:cubicBezTo>
                  <a:pt x="2885716" y="2239726"/>
                  <a:pt x="2239726" y="2885716"/>
                  <a:pt x="1442858" y="2885716"/>
                </a:cubicBezTo>
                <a:cubicBezTo>
                  <a:pt x="645990" y="2885716"/>
                  <a:pt x="0" y="2239726"/>
                  <a:pt x="0" y="1442858"/>
                </a:cubicBezTo>
                <a:cubicBezTo>
                  <a:pt x="0" y="645990"/>
                  <a:pt x="645990" y="0"/>
                  <a:pt x="1442858" y="0"/>
                </a:cubicBezTo>
                <a:close/>
              </a:path>
            </a:pathLst>
          </a:custGeom>
        </p:spPr>
      </p:pic>
      <p:pic>
        <p:nvPicPr>
          <p:cNvPr id="8" name="Picture 7" descr="A picture containing nature, blue, night sky&#10;&#10;Description automatically generated">
            <a:extLst>
              <a:ext uri="{FF2B5EF4-FFF2-40B4-BE49-F238E27FC236}">
                <a16:creationId xmlns:a16="http://schemas.microsoft.com/office/drawing/2014/main" id="{9D21CEE1-C9BF-F0FA-9CAA-A4FA8D39860B}"/>
              </a:ext>
            </a:extLst>
          </p:cNvPr>
          <p:cNvPicPr>
            <a:picLocks noChangeAspect="1"/>
          </p:cNvPicPr>
          <p:nvPr/>
        </p:nvPicPr>
        <p:blipFill rotWithShape="1">
          <a:blip r:embed="rId3">
            <a:extLst>
              <a:ext uri="{28A0092B-C50C-407E-A947-70E740481C1C}">
                <a14:useLocalDpi xmlns:a14="http://schemas.microsoft.com/office/drawing/2010/main" val="0"/>
              </a:ext>
            </a:extLst>
          </a:blip>
          <a:srcRect l="13342" r="14635" b="1"/>
          <a:stretch/>
        </p:blipFill>
        <p:spPr>
          <a:xfrm>
            <a:off x="8844338" y="10"/>
            <a:ext cx="3347663" cy="2986304"/>
          </a:xfrm>
          <a:custGeom>
            <a:avLst/>
            <a:gdLst/>
            <a:ahLst/>
            <a:cxnLst/>
            <a:rect l="l" t="t" r="r" b="b"/>
            <a:pathLst>
              <a:path w="3347663" h="2986314">
                <a:moveTo>
                  <a:pt x="458203" y="0"/>
                </a:moveTo>
                <a:lnTo>
                  <a:pt x="3126555" y="0"/>
                </a:lnTo>
                <a:lnTo>
                  <a:pt x="3175466" y="53815"/>
                </a:lnTo>
                <a:cubicBezTo>
                  <a:pt x="3239389" y="131273"/>
                  <a:pt x="3296932" y="214191"/>
                  <a:pt x="3347288" y="301766"/>
                </a:cubicBezTo>
                <a:lnTo>
                  <a:pt x="3347663" y="302487"/>
                </a:lnTo>
                <a:lnTo>
                  <a:pt x="3347663" y="2082469"/>
                </a:lnTo>
                <a:lnTo>
                  <a:pt x="3278648" y="2196072"/>
                </a:lnTo>
                <a:cubicBezTo>
                  <a:pt x="2956544" y="2672847"/>
                  <a:pt x="2411068" y="2986314"/>
                  <a:pt x="1792379" y="2986314"/>
                </a:cubicBezTo>
                <a:cubicBezTo>
                  <a:pt x="802475" y="2986314"/>
                  <a:pt x="0" y="2183839"/>
                  <a:pt x="0" y="1193935"/>
                </a:cubicBezTo>
                <a:cubicBezTo>
                  <a:pt x="0" y="760853"/>
                  <a:pt x="153599" y="363644"/>
                  <a:pt x="409292" y="53815"/>
                </a:cubicBezTo>
                <a:close/>
              </a:path>
            </a:pathLst>
          </a:custGeom>
        </p:spPr>
      </p:pic>
      <p:pic>
        <p:nvPicPr>
          <p:cNvPr id="12" name="Picture 11" descr="A close up of the moon&#10;&#10;Description automatically generated with medium confidence">
            <a:extLst>
              <a:ext uri="{FF2B5EF4-FFF2-40B4-BE49-F238E27FC236}">
                <a16:creationId xmlns:a16="http://schemas.microsoft.com/office/drawing/2014/main" id="{4536751A-B8A6-25A7-6714-2DB1B807A5DD}"/>
              </a:ext>
            </a:extLst>
          </p:cNvPr>
          <p:cNvPicPr>
            <a:picLocks noChangeAspect="1"/>
          </p:cNvPicPr>
          <p:nvPr/>
        </p:nvPicPr>
        <p:blipFill rotWithShape="1">
          <a:blip r:embed="rId4">
            <a:extLst>
              <a:ext uri="{28A0092B-C50C-407E-A947-70E740481C1C}">
                <a14:useLocalDpi xmlns:a14="http://schemas.microsoft.com/office/drawing/2010/main" val="0"/>
              </a:ext>
            </a:extLst>
          </a:blip>
          <a:srcRect l="14169" r="13788" b="2"/>
          <a:stretch/>
        </p:blipFill>
        <p:spPr>
          <a:xfrm>
            <a:off x="5940224" y="3122839"/>
            <a:ext cx="4783902" cy="3735161"/>
          </a:xfrm>
          <a:custGeom>
            <a:avLst/>
            <a:gdLst/>
            <a:ahLst/>
            <a:cxnLst/>
            <a:rect l="l" t="t" r="r" b="b"/>
            <a:pathLst>
              <a:path w="4783902" h="3735161">
                <a:moveTo>
                  <a:pt x="2391951" y="0"/>
                </a:moveTo>
                <a:cubicBezTo>
                  <a:pt x="3712988" y="0"/>
                  <a:pt x="4783902" y="1070915"/>
                  <a:pt x="4783902" y="2391951"/>
                </a:cubicBezTo>
                <a:cubicBezTo>
                  <a:pt x="4783902" y="2846058"/>
                  <a:pt x="4657359" y="3270609"/>
                  <a:pt x="4437611" y="3632264"/>
                </a:cubicBezTo>
                <a:lnTo>
                  <a:pt x="4370329" y="3735161"/>
                </a:lnTo>
                <a:lnTo>
                  <a:pt x="413573" y="3735161"/>
                </a:lnTo>
                <a:lnTo>
                  <a:pt x="346291" y="3632264"/>
                </a:lnTo>
                <a:cubicBezTo>
                  <a:pt x="126544" y="3270609"/>
                  <a:pt x="0" y="2846058"/>
                  <a:pt x="0" y="2391951"/>
                </a:cubicBezTo>
                <a:cubicBezTo>
                  <a:pt x="0" y="1070915"/>
                  <a:pt x="1070915" y="0"/>
                  <a:pt x="2391951" y="0"/>
                </a:cubicBezTo>
                <a:close/>
              </a:path>
            </a:pathLst>
          </a:custGeom>
        </p:spPr>
      </p:pic>
      <p:grpSp>
        <p:nvGrpSpPr>
          <p:cNvPr id="5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84508" y="3194155"/>
            <a:ext cx="1054466" cy="469689"/>
            <a:chOff x="9841624" y="4115729"/>
            <a:chExt cx="602169" cy="268223"/>
          </a:xfrm>
          <a:solidFill>
            <a:schemeClr val="tx1"/>
          </a:solidFill>
        </p:grpSpPr>
        <p:sp>
          <p:nvSpPr>
            <p:cNvPr id="52"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34" name="Graphic 185">
            <a:extLst>
              <a:ext uri="{FF2B5EF4-FFF2-40B4-BE49-F238E27FC236}">
                <a16:creationId xmlns:a16="http://schemas.microsoft.com/office/drawing/2014/main" id="{9D69F773-8C5C-486C-B033-51C7BB3B36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84508" y="3194155"/>
            <a:ext cx="1054466" cy="469689"/>
            <a:chOff x="9841624" y="4115729"/>
            <a:chExt cx="602169" cy="268223"/>
          </a:xfrm>
          <a:solidFill>
            <a:schemeClr val="tx1">
              <a:alpha val="20000"/>
            </a:schemeClr>
          </a:solidFill>
        </p:grpSpPr>
        <p:sp>
          <p:nvSpPr>
            <p:cNvPr id="35" name="Freeform: Shape 34">
              <a:extLst>
                <a:ext uri="{FF2B5EF4-FFF2-40B4-BE49-F238E27FC236}">
                  <a16:creationId xmlns:a16="http://schemas.microsoft.com/office/drawing/2014/main" id="{B1948534-1A91-4F84-8612-1C2B4C52F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FAA3112-9317-4953-B51A-BAD23D7DF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E7BE1D1-6120-4115-B796-7DE6B90C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7B0F1BC-B7BD-4C24-84F9-190E76D9E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59CF39A-C85C-4CDA-82E5-A8835E7CA7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1" name="Graphic 185">
            <a:extLst>
              <a:ext uri="{FF2B5EF4-FFF2-40B4-BE49-F238E27FC236}">
                <a16:creationId xmlns:a16="http://schemas.microsoft.com/office/drawing/2014/main" id="{EEC0EF42-FB7F-40F4-9F83-19A3651C74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84508" y="3194155"/>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ECC34073-7A02-43A0-B4FB-819AC6430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4CA304-6681-4FF9-A857-D79562307C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F6FEDF2-6576-4B8E-81AF-84B914A1F0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BE5E56F-A9D6-490C-AD4D-5F1B521A5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7E4C189-B44E-4E1C-B1AF-25081DA3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48" name="Oval 4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2379" y="567802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BF7B0E8E-1D1E-4BA4-A360-D8A1FF31E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2379" y="567802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29100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707505-29F5-8F92-AF40-CA158D49158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Comparaison des Planètes</a:t>
            </a:r>
          </a:p>
        </p:txBody>
      </p:sp>
      <p:sp>
        <p:nvSpPr>
          <p:cNvPr id="3" name="Content Placeholder 2">
            <a:extLst>
              <a:ext uri="{FF2B5EF4-FFF2-40B4-BE49-F238E27FC236}">
                <a16:creationId xmlns:a16="http://schemas.microsoft.com/office/drawing/2014/main" id="{4C53DD4E-4F68-14B6-1A64-3EEA7908D358}"/>
              </a:ext>
            </a:extLst>
          </p:cNvPr>
          <p:cNvSpPr>
            <a:spLocks noGrp="1"/>
          </p:cNvSpPr>
          <p:nvPr>
            <p:ph idx="1"/>
          </p:nvPr>
        </p:nvSpPr>
        <p:spPr>
          <a:xfrm>
            <a:off x="1524000" y="1548499"/>
            <a:ext cx="9144000" cy="420001"/>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Comparaison entre Venus, Terre et Mars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9EEC21B1-7785-124A-8826-091535519462}"/>
              </a:ext>
            </a:extLst>
          </p:cNvPr>
          <p:cNvGraphicFramePr>
            <a:graphicFrameLocks noGrp="1"/>
          </p:cNvGraphicFramePr>
          <p:nvPr>
            <p:extLst>
              <p:ext uri="{D42A27DB-BD31-4B8C-83A1-F6EECF244321}">
                <p14:modId xmlns:p14="http://schemas.microsoft.com/office/powerpoint/2010/main" val="2336379241"/>
              </p:ext>
            </p:extLst>
          </p:nvPr>
        </p:nvGraphicFramePr>
        <p:xfrm>
          <a:off x="320040" y="2504039"/>
          <a:ext cx="11496823" cy="3844642"/>
        </p:xfrm>
        <a:graphic>
          <a:graphicData uri="http://schemas.openxmlformats.org/drawingml/2006/table">
            <a:tbl>
              <a:tblPr firstRow="1" bandRow="1">
                <a:tableStyleId>{5C22544A-7EE6-4342-B048-85BDC9FD1C3A}</a:tableStyleId>
              </a:tblPr>
              <a:tblGrid>
                <a:gridCol w="2188462">
                  <a:extLst>
                    <a:ext uri="{9D8B030D-6E8A-4147-A177-3AD203B41FA5}">
                      <a16:colId xmlns:a16="http://schemas.microsoft.com/office/drawing/2014/main" val="2801208094"/>
                    </a:ext>
                  </a:extLst>
                </a:gridCol>
                <a:gridCol w="2322169">
                  <a:extLst>
                    <a:ext uri="{9D8B030D-6E8A-4147-A177-3AD203B41FA5}">
                      <a16:colId xmlns:a16="http://schemas.microsoft.com/office/drawing/2014/main" val="990059031"/>
                    </a:ext>
                  </a:extLst>
                </a:gridCol>
                <a:gridCol w="2322169">
                  <a:extLst>
                    <a:ext uri="{9D8B030D-6E8A-4147-A177-3AD203B41FA5}">
                      <a16:colId xmlns:a16="http://schemas.microsoft.com/office/drawing/2014/main" val="1160896071"/>
                    </a:ext>
                  </a:extLst>
                </a:gridCol>
                <a:gridCol w="2322169">
                  <a:extLst>
                    <a:ext uri="{9D8B030D-6E8A-4147-A177-3AD203B41FA5}">
                      <a16:colId xmlns:a16="http://schemas.microsoft.com/office/drawing/2014/main" val="1940907326"/>
                    </a:ext>
                  </a:extLst>
                </a:gridCol>
                <a:gridCol w="2341854">
                  <a:extLst>
                    <a:ext uri="{9D8B030D-6E8A-4147-A177-3AD203B41FA5}">
                      <a16:colId xmlns:a16="http://schemas.microsoft.com/office/drawing/2014/main" val="1228582096"/>
                    </a:ext>
                  </a:extLst>
                </a:gridCol>
              </a:tblGrid>
              <a:tr h="1255060">
                <a:tc>
                  <a:txBody>
                    <a:bodyPr/>
                    <a:lstStyle/>
                    <a:p>
                      <a:pPr algn="ctr" fontAlgn="t"/>
                      <a:r>
                        <a:rPr lang="en-US" sz="2600">
                          <a:effectLst/>
                        </a:rPr>
                        <a:t>Planètes</a:t>
                      </a:r>
                    </a:p>
                  </a:txBody>
                  <a:tcPr marL="13606" marR="13606" marT="13606" marB="13606"/>
                </a:tc>
                <a:tc>
                  <a:txBody>
                    <a:bodyPr/>
                    <a:lstStyle/>
                    <a:p>
                      <a:pPr algn="ctr" fontAlgn="t"/>
                      <a:r>
                        <a:rPr lang="fr-FR" sz="2600">
                          <a:effectLst/>
                        </a:rPr>
                        <a:t>Distance moyenne au Soleil (U.A)</a:t>
                      </a:r>
                    </a:p>
                  </a:txBody>
                  <a:tcPr marL="13606" marR="13606" marT="13606" marB="13606"/>
                </a:tc>
                <a:tc>
                  <a:txBody>
                    <a:bodyPr/>
                    <a:lstStyle/>
                    <a:p>
                      <a:pPr algn="ctr" fontAlgn="t"/>
                      <a:r>
                        <a:rPr lang="en-US" sz="2600">
                          <a:effectLst/>
                        </a:rPr>
                        <a:t>Composition atmosphérique</a:t>
                      </a:r>
                    </a:p>
                  </a:txBody>
                  <a:tcPr marL="13606" marR="13606" marT="13606" marB="13606"/>
                </a:tc>
                <a:tc>
                  <a:txBody>
                    <a:bodyPr/>
                    <a:lstStyle/>
                    <a:p>
                      <a:pPr algn="ctr" fontAlgn="t"/>
                      <a:r>
                        <a:rPr lang="en-US" sz="2600">
                          <a:effectLst/>
                        </a:rPr>
                        <a:t>Pression atmosphérique (bar)</a:t>
                      </a:r>
                    </a:p>
                  </a:txBody>
                  <a:tcPr marL="13606" marR="13606" marT="13606" marB="13606"/>
                </a:tc>
                <a:tc>
                  <a:txBody>
                    <a:bodyPr/>
                    <a:lstStyle/>
                    <a:p>
                      <a:pPr algn="ctr" fontAlgn="t"/>
                      <a:r>
                        <a:rPr lang="fr-FR" sz="2600">
                          <a:effectLst/>
                        </a:rPr>
                        <a:t>Température de surface moyenne (°C)</a:t>
                      </a:r>
                    </a:p>
                  </a:txBody>
                  <a:tcPr marL="13606" marR="13606" marT="13606" marB="13606"/>
                </a:tc>
                <a:extLst>
                  <a:ext uri="{0D108BD9-81ED-4DB2-BD59-A6C34878D82A}">
                    <a16:rowId xmlns:a16="http://schemas.microsoft.com/office/drawing/2014/main" val="3451452837"/>
                  </a:ext>
                </a:extLst>
              </a:tr>
              <a:tr h="863194">
                <a:tc>
                  <a:txBody>
                    <a:bodyPr/>
                    <a:lstStyle/>
                    <a:p>
                      <a:pPr fontAlgn="t"/>
                      <a:r>
                        <a:rPr lang="en-US" sz="2600">
                          <a:effectLst/>
                        </a:rPr>
                        <a:t>Venus</a:t>
                      </a:r>
                    </a:p>
                  </a:txBody>
                  <a:tcPr marL="13606" marR="13606" marT="13606" marB="13606"/>
                </a:tc>
                <a:tc>
                  <a:txBody>
                    <a:bodyPr/>
                    <a:lstStyle/>
                    <a:p>
                      <a:pPr fontAlgn="t"/>
                      <a:r>
                        <a:rPr lang="en-US" sz="2600">
                          <a:effectLst/>
                        </a:rPr>
                        <a:t>0,72</a:t>
                      </a:r>
                    </a:p>
                  </a:txBody>
                  <a:tcPr marL="13606" marR="13606" marT="13606" marB="13606"/>
                </a:tc>
                <a:tc>
                  <a:txBody>
                    <a:bodyPr/>
                    <a:lstStyle/>
                    <a:p>
                      <a:pPr algn="ctr" fontAlgn="t"/>
                      <a:r>
                        <a:rPr lang="en-US" sz="2600">
                          <a:effectLst/>
                        </a:rPr>
                        <a:t>CO</a:t>
                      </a:r>
                      <a:r>
                        <a:rPr lang="en-US" sz="2600" baseline="-25000">
                          <a:effectLst/>
                        </a:rPr>
                        <a:t>2</a:t>
                      </a:r>
                      <a:r>
                        <a:rPr lang="en-US" sz="2600">
                          <a:effectLst/>
                        </a:rPr>
                        <a:t> (96,5%) N</a:t>
                      </a:r>
                      <a:r>
                        <a:rPr lang="en-US" sz="2600" baseline="-25000">
                          <a:effectLst/>
                        </a:rPr>
                        <a:t>2</a:t>
                      </a:r>
                      <a:r>
                        <a:rPr lang="en-US" sz="2600">
                          <a:effectLst/>
                        </a:rPr>
                        <a:t> (3,5%) ... </a:t>
                      </a:r>
                    </a:p>
                  </a:txBody>
                  <a:tcPr marL="13606" marR="13606" marT="13606" marB="13606"/>
                </a:tc>
                <a:tc>
                  <a:txBody>
                    <a:bodyPr/>
                    <a:lstStyle/>
                    <a:p>
                      <a:pPr fontAlgn="t"/>
                      <a:r>
                        <a:rPr lang="en-US" sz="2600">
                          <a:effectLst/>
                        </a:rPr>
                        <a:t>90</a:t>
                      </a:r>
                    </a:p>
                  </a:txBody>
                  <a:tcPr marL="13606" marR="13606" marT="13606" marB="13606"/>
                </a:tc>
                <a:tc>
                  <a:txBody>
                    <a:bodyPr/>
                    <a:lstStyle/>
                    <a:p>
                      <a:pPr fontAlgn="t"/>
                      <a:r>
                        <a:rPr lang="en-US" sz="2600">
                          <a:effectLst/>
                        </a:rPr>
                        <a:t> 464</a:t>
                      </a:r>
                    </a:p>
                  </a:txBody>
                  <a:tcPr marL="13606" marR="13606" marT="13606" marB="13606"/>
                </a:tc>
                <a:extLst>
                  <a:ext uri="{0D108BD9-81ED-4DB2-BD59-A6C34878D82A}">
                    <a16:rowId xmlns:a16="http://schemas.microsoft.com/office/drawing/2014/main" val="177347095"/>
                  </a:ext>
                </a:extLst>
              </a:tr>
              <a:tr h="863194">
                <a:tc>
                  <a:txBody>
                    <a:bodyPr/>
                    <a:lstStyle/>
                    <a:p>
                      <a:pPr fontAlgn="t"/>
                      <a:r>
                        <a:rPr lang="en-US" sz="2600">
                          <a:effectLst/>
                        </a:rPr>
                        <a:t>Terre</a:t>
                      </a:r>
                    </a:p>
                  </a:txBody>
                  <a:tcPr marL="13606" marR="13606" marT="13606" marB="13606"/>
                </a:tc>
                <a:tc>
                  <a:txBody>
                    <a:bodyPr/>
                    <a:lstStyle/>
                    <a:p>
                      <a:pPr fontAlgn="t"/>
                      <a:r>
                        <a:rPr lang="en-US" sz="2600">
                          <a:effectLst/>
                        </a:rPr>
                        <a:t>1,00</a:t>
                      </a:r>
                    </a:p>
                  </a:txBody>
                  <a:tcPr marL="13606" marR="13606" marT="13606" marB="13606"/>
                </a:tc>
                <a:tc>
                  <a:txBody>
                    <a:bodyPr/>
                    <a:lstStyle/>
                    <a:p>
                      <a:pPr algn="ctr" fontAlgn="t"/>
                      <a:r>
                        <a:rPr lang="en-US" sz="2600">
                          <a:effectLst/>
                        </a:rPr>
                        <a:t>N</a:t>
                      </a:r>
                      <a:r>
                        <a:rPr lang="en-US" sz="2600" baseline="-25000">
                          <a:effectLst/>
                        </a:rPr>
                        <a:t>2</a:t>
                      </a:r>
                      <a:r>
                        <a:rPr lang="en-US" sz="2600">
                          <a:effectLst/>
                        </a:rPr>
                        <a:t> (77%) O</a:t>
                      </a:r>
                      <a:r>
                        <a:rPr lang="en-US" sz="2600" baseline="-25000">
                          <a:effectLst/>
                        </a:rPr>
                        <a:t>2</a:t>
                      </a:r>
                      <a:r>
                        <a:rPr lang="en-US" sz="2600">
                          <a:effectLst/>
                        </a:rPr>
                        <a:t> (21%) ...</a:t>
                      </a:r>
                    </a:p>
                  </a:txBody>
                  <a:tcPr marL="13606" marR="13606" marT="13606" marB="13606"/>
                </a:tc>
                <a:tc>
                  <a:txBody>
                    <a:bodyPr/>
                    <a:lstStyle/>
                    <a:p>
                      <a:pPr fontAlgn="t"/>
                      <a:r>
                        <a:rPr lang="en-US" sz="2600">
                          <a:effectLst/>
                        </a:rPr>
                        <a:t>1</a:t>
                      </a:r>
                    </a:p>
                  </a:txBody>
                  <a:tcPr marL="13606" marR="13606" marT="13606" marB="13606"/>
                </a:tc>
                <a:tc>
                  <a:txBody>
                    <a:bodyPr/>
                    <a:lstStyle/>
                    <a:p>
                      <a:pPr fontAlgn="t"/>
                      <a:r>
                        <a:rPr lang="en-US" sz="2600">
                          <a:effectLst/>
                        </a:rPr>
                        <a:t>15</a:t>
                      </a:r>
                    </a:p>
                  </a:txBody>
                  <a:tcPr marL="13606" marR="13606" marT="13606" marB="13606"/>
                </a:tc>
                <a:extLst>
                  <a:ext uri="{0D108BD9-81ED-4DB2-BD59-A6C34878D82A}">
                    <a16:rowId xmlns:a16="http://schemas.microsoft.com/office/drawing/2014/main" val="2912256992"/>
                  </a:ext>
                </a:extLst>
              </a:tr>
              <a:tr h="863194">
                <a:tc>
                  <a:txBody>
                    <a:bodyPr/>
                    <a:lstStyle/>
                    <a:p>
                      <a:pPr fontAlgn="t"/>
                      <a:r>
                        <a:rPr lang="en-US" sz="2600">
                          <a:effectLst/>
                        </a:rPr>
                        <a:t>Mars</a:t>
                      </a:r>
                    </a:p>
                  </a:txBody>
                  <a:tcPr marL="13606" marR="13606" marT="13606" marB="13606"/>
                </a:tc>
                <a:tc>
                  <a:txBody>
                    <a:bodyPr/>
                    <a:lstStyle/>
                    <a:p>
                      <a:pPr fontAlgn="t"/>
                      <a:r>
                        <a:rPr lang="en-US" sz="2600">
                          <a:effectLst/>
                        </a:rPr>
                        <a:t>1,52</a:t>
                      </a:r>
                    </a:p>
                  </a:txBody>
                  <a:tcPr marL="13606" marR="13606" marT="13606" marB="13606"/>
                </a:tc>
                <a:tc>
                  <a:txBody>
                    <a:bodyPr/>
                    <a:lstStyle/>
                    <a:p>
                      <a:pPr algn="ctr" fontAlgn="t"/>
                      <a:r>
                        <a:rPr lang="en-US" sz="2600">
                          <a:effectLst/>
                        </a:rPr>
                        <a:t>CO</a:t>
                      </a:r>
                      <a:r>
                        <a:rPr lang="en-US" sz="2600" baseline="-25000">
                          <a:effectLst/>
                        </a:rPr>
                        <a:t>2</a:t>
                      </a:r>
                      <a:r>
                        <a:rPr lang="en-US" sz="2600">
                          <a:effectLst/>
                        </a:rPr>
                        <a:t> (95%) N</a:t>
                      </a:r>
                      <a:r>
                        <a:rPr lang="en-US" sz="2600" baseline="-25000">
                          <a:effectLst/>
                        </a:rPr>
                        <a:t>2</a:t>
                      </a:r>
                      <a:r>
                        <a:rPr lang="en-US" sz="2600">
                          <a:effectLst/>
                        </a:rPr>
                        <a:t> (2,7 %) ...</a:t>
                      </a:r>
                    </a:p>
                  </a:txBody>
                  <a:tcPr marL="13606" marR="13606" marT="13606" marB="13606"/>
                </a:tc>
                <a:tc>
                  <a:txBody>
                    <a:bodyPr/>
                    <a:lstStyle/>
                    <a:p>
                      <a:pPr fontAlgn="t"/>
                      <a:r>
                        <a:rPr lang="en-US" sz="2600">
                          <a:effectLst/>
                        </a:rPr>
                        <a:t>0,06</a:t>
                      </a:r>
                    </a:p>
                  </a:txBody>
                  <a:tcPr marL="13606" marR="13606" marT="13606" marB="13606"/>
                </a:tc>
                <a:tc>
                  <a:txBody>
                    <a:bodyPr/>
                    <a:lstStyle/>
                    <a:p>
                      <a:pPr fontAlgn="t"/>
                      <a:r>
                        <a:rPr lang="en-US" sz="2600">
                          <a:effectLst/>
                        </a:rPr>
                        <a:t> -63</a:t>
                      </a:r>
                    </a:p>
                  </a:txBody>
                  <a:tcPr marL="13606" marR="13606" marT="13606" marB="13606"/>
                </a:tc>
                <a:extLst>
                  <a:ext uri="{0D108BD9-81ED-4DB2-BD59-A6C34878D82A}">
                    <a16:rowId xmlns:a16="http://schemas.microsoft.com/office/drawing/2014/main" val="4020729614"/>
                  </a:ext>
                </a:extLst>
              </a:tr>
            </a:tbl>
          </a:graphicData>
        </a:graphic>
      </p:graphicFrame>
    </p:spTree>
    <p:extLst>
      <p:ext uri="{BB962C8B-B14F-4D97-AF65-F5344CB8AC3E}">
        <p14:creationId xmlns:p14="http://schemas.microsoft.com/office/powerpoint/2010/main" val="4258417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Mars TV Show - Streaming Online | Nat Geo TV">
            <a:extLst>
              <a:ext uri="{FF2B5EF4-FFF2-40B4-BE49-F238E27FC236}">
                <a16:creationId xmlns:a16="http://schemas.microsoft.com/office/drawing/2014/main" id="{BAB8A288-E0F9-424E-880C-926D20CC83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661FBB-A3FF-4501-BD9A-6A517F76423C}"/>
              </a:ext>
            </a:extLst>
          </p:cNvPr>
          <p:cNvSpPr txBox="1"/>
          <p:nvPr/>
        </p:nvSpPr>
        <p:spPr>
          <a:xfrm>
            <a:off x="7989902" y="6305741"/>
            <a:ext cx="4318888" cy="877163"/>
          </a:xfrm>
          <a:prstGeom prst="rect">
            <a:avLst/>
          </a:prstGeom>
          <a:noFill/>
        </p:spPr>
        <p:txBody>
          <a:bodyPr wrap="square">
            <a:spAutoFit/>
          </a:bodyPr>
          <a:lstStyle/>
          <a:p>
            <a:r>
              <a:rPr lang="fr-FR" sz="1100" dirty="0">
                <a:hlinkClick r:id="rId3"/>
              </a:rPr>
              <a:t>https://cdn1.edgedatg.com/aws/v2/natgeotv/Mars/showimages/a07a09aa9b0a2ff2b8416d3c9f3ef50a/1200x676-Q75_a07a09aa9b0a2ff2b8416d3c9f3ef50a.jpg</a:t>
            </a:r>
            <a:endParaRPr lang="fr-FR" sz="1100" dirty="0"/>
          </a:p>
          <a:p>
            <a:endParaRPr lang="fr-FR" dirty="0"/>
          </a:p>
        </p:txBody>
      </p:sp>
    </p:spTree>
    <p:extLst>
      <p:ext uri="{BB962C8B-B14F-4D97-AF65-F5344CB8AC3E}">
        <p14:creationId xmlns:p14="http://schemas.microsoft.com/office/powerpoint/2010/main" val="548496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DBD46B20-7473-4CA8-4EB0-A2C8AFA9D425}"/>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396" r="-1" b="15584"/>
          <a:stretch/>
        </p:blipFill>
        <p:spPr>
          <a:xfrm>
            <a:off x="20" y="10"/>
            <a:ext cx="12188932" cy="6857990"/>
          </a:xfrm>
          <a:prstGeom prst="rect">
            <a:avLst/>
          </a:prstGeom>
        </p:spPr>
      </p:pic>
      <p:sp>
        <p:nvSpPr>
          <p:cNvPr id="56" name="Freeform: Shape 1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C3CAEA-04E1-9764-743E-DED7004975A0}"/>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t>Pourquoi Mars?</a:t>
            </a:r>
          </a:p>
        </p:txBody>
      </p:sp>
      <p:sp>
        <p:nvSpPr>
          <p:cNvPr id="4" name="Text Placeholder 3">
            <a:extLst>
              <a:ext uri="{FF2B5EF4-FFF2-40B4-BE49-F238E27FC236}">
                <a16:creationId xmlns:a16="http://schemas.microsoft.com/office/drawing/2014/main" id="{66852FA3-0C53-1C3D-CE48-67F3DD40E39A}"/>
              </a:ext>
            </a:extLst>
          </p:cNvPr>
          <p:cNvSpPr>
            <a:spLocks noGrp="1"/>
          </p:cNvSpPr>
          <p:nvPr>
            <p:ph type="body" sz="half" idx="2"/>
          </p:nvPr>
        </p:nvSpPr>
        <p:spPr>
          <a:xfrm>
            <a:off x="618063" y="4856921"/>
            <a:ext cx="9565028" cy="1249240"/>
          </a:xfrm>
        </p:spPr>
        <p:txBody>
          <a:bodyPr vert="horz" lIns="91440" tIns="45720" rIns="91440" bIns="45720" rtlCol="0">
            <a:norm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la comparaison que j’ai fait, Mars est la meilleure planète qui pourrait accommoder l’humanité et être à une distance que les hommes peuvent couvrir.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020093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0A63D0F-7ABA-B3D3-E736-9B2B6038D247}"/>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993" r="29360" b="6273"/>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5CFDE5-31E6-C6DA-0A07-AEBEE60B6015}"/>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Pourquoi essayer de coloniser Mars?</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83116C9-40DE-20CF-DCE6-2A220674E631}"/>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r>
              <a:rPr lang="fr-FR" dirty="0"/>
              <a:t>L’idée d’Elon Musk c’est de faire de l’humanité une espèce multi planétaire</a:t>
            </a:r>
          </a:p>
          <a:p>
            <a:endParaRPr lang="fr-FR" b="1" dirty="0"/>
          </a:p>
          <a:p>
            <a:r>
              <a:rPr lang="fr-FR" sz="2000" dirty="0"/>
              <a:t>Pourquoi ça?</a:t>
            </a:r>
          </a:p>
          <a:p>
            <a:r>
              <a:rPr lang="fr-FR" dirty="0"/>
              <a:t>Parce qu’il y a une chance de se passer un évènement qui va causer la fin de la vie sur Terre comme celle des dinosaures, si nous étions une espèce multi-planétaire, un tel évènement ne conduira pas a la disparition humaine</a:t>
            </a:r>
          </a:p>
        </p:txBody>
      </p:sp>
    </p:spTree>
    <p:extLst>
      <p:ext uri="{BB962C8B-B14F-4D97-AF65-F5344CB8AC3E}">
        <p14:creationId xmlns:p14="http://schemas.microsoft.com/office/powerpoint/2010/main" val="205158984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6" name="Rectangle 70">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Rectangle 7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paceX details Starship and Super Heavy in new website | TechCrunch">
            <a:extLst>
              <a:ext uri="{FF2B5EF4-FFF2-40B4-BE49-F238E27FC236}">
                <a16:creationId xmlns:a16="http://schemas.microsoft.com/office/drawing/2014/main" id="{80DB6ADB-ECFE-D26A-376A-8360B2F3E95A}"/>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7865" b="786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74B053-B881-BCAB-8639-E9665C88EA9B}"/>
              </a:ext>
            </a:extLst>
          </p:cNvPr>
          <p:cNvSpPr>
            <a:spLocks noGrp="1"/>
          </p:cNvSpPr>
          <p:nvPr>
            <p:ph type="title"/>
          </p:nvPr>
        </p:nvSpPr>
        <p:spPr>
          <a:xfrm>
            <a:off x="1104900" y="910431"/>
            <a:ext cx="4724400" cy="1466455"/>
          </a:xfrm>
        </p:spPr>
        <p:txBody>
          <a:bodyPr vert="horz" lIns="91440" tIns="45720" rIns="91440" bIns="45720" rtlCol="0" anchor="b">
            <a:normAutofit/>
          </a:bodyPr>
          <a:lstStyle/>
          <a:p>
            <a:r>
              <a:rPr lang="en-US" sz="4400" dirty="0">
                <a:solidFill>
                  <a:srgbClr val="002060"/>
                </a:solidFill>
              </a:rPr>
              <a:t>The Starship</a:t>
            </a:r>
          </a:p>
        </p:txBody>
      </p:sp>
      <p:sp>
        <p:nvSpPr>
          <p:cNvPr id="4" name="Text Placeholder 3">
            <a:extLst>
              <a:ext uri="{FF2B5EF4-FFF2-40B4-BE49-F238E27FC236}">
                <a16:creationId xmlns:a16="http://schemas.microsoft.com/office/drawing/2014/main" id="{3B7E52C7-52CF-8B74-AFEA-1CEDF45A8EF9}"/>
              </a:ext>
            </a:extLst>
          </p:cNvPr>
          <p:cNvSpPr>
            <a:spLocks noGrp="1"/>
          </p:cNvSpPr>
          <p:nvPr>
            <p:ph type="body" sz="half" idx="2"/>
          </p:nvPr>
        </p:nvSpPr>
        <p:spPr>
          <a:xfrm>
            <a:off x="126206" y="2492069"/>
            <a:ext cx="4724400" cy="3015849"/>
          </a:xfrm>
        </p:spPr>
        <p:txBody>
          <a:bodyPr vert="horz" lIns="91440" tIns="45720" rIns="91440" bIns="45720" rtlCol="0">
            <a:normAutofit/>
          </a:bodyPr>
          <a:lstStyle/>
          <a:p>
            <a:pPr indent="-228600">
              <a:buFont typeface="Arial" panose="020B0604020202020204" pitchFamily="34" charset="0"/>
              <a:buChar char="•"/>
            </a:pPr>
            <a:r>
              <a:rPr lang="en-US" sz="2000" dirty="0">
                <a:solidFill>
                  <a:srgbClr val="002060"/>
                </a:solidFill>
              </a:rPr>
              <a:t>« The Starship » </a:t>
            </a:r>
            <a:r>
              <a:rPr lang="en-US" sz="2000" dirty="0" err="1">
                <a:solidFill>
                  <a:srgbClr val="002060"/>
                </a:solidFill>
              </a:rPr>
              <a:t>c’est</a:t>
            </a:r>
            <a:r>
              <a:rPr lang="en-US" sz="2000" dirty="0">
                <a:solidFill>
                  <a:srgbClr val="002060"/>
                </a:solidFill>
              </a:rPr>
              <a:t> la </a:t>
            </a:r>
            <a:r>
              <a:rPr lang="en-US" sz="2000" dirty="0" err="1">
                <a:solidFill>
                  <a:srgbClr val="002060"/>
                </a:solidFill>
              </a:rPr>
              <a:t>meilleure</a:t>
            </a:r>
            <a:r>
              <a:rPr lang="en-US" sz="2000" dirty="0">
                <a:solidFill>
                  <a:srgbClr val="002060"/>
                </a:solidFill>
              </a:rPr>
              <a:t> invention de SpaceX pour </a:t>
            </a:r>
            <a:r>
              <a:rPr lang="en-US" sz="2000" dirty="0" err="1">
                <a:solidFill>
                  <a:srgbClr val="002060"/>
                </a:solidFill>
              </a:rPr>
              <a:t>conduire</a:t>
            </a:r>
            <a:r>
              <a:rPr lang="en-US" sz="2000" dirty="0">
                <a:solidFill>
                  <a:srgbClr val="002060"/>
                </a:solidFill>
              </a:rPr>
              <a:t> les gens dans </a:t>
            </a:r>
            <a:r>
              <a:rPr lang="en-US" sz="2000" dirty="0" err="1">
                <a:solidFill>
                  <a:srgbClr val="002060"/>
                </a:solidFill>
              </a:rPr>
              <a:t>l’espace</a:t>
            </a:r>
            <a:r>
              <a:rPr lang="en-US" sz="2000" dirty="0">
                <a:solidFill>
                  <a:srgbClr val="002060"/>
                </a:solidFill>
              </a:rPr>
              <a:t> </a:t>
            </a:r>
          </a:p>
          <a:p>
            <a:pPr indent="-228600">
              <a:buFont typeface="Arial" panose="020B0604020202020204" pitchFamily="34" charset="0"/>
              <a:buChar char="•"/>
            </a:pPr>
            <a:r>
              <a:rPr lang="en-US" sz="2000" dirty="0">
                <a:solidFill>
                  <a:srgbClr val="002060"/>
                </a:solidFill>
              </a:rPr>
              <a:t>Dimensions </a:t>
            </a:r>
            <a:r>
              <a:rPr lang="en-US" sz="2000" dirty="0" err="1">
                <a:solidFill>
                  <a:srgbClr val="002060"/>
                </a:solidFill>
              </a:rPr>
              <a:t>totales</a:t>
            </a:r>
            <a:r>
              <a:rPr lang="en-US" sz="2000" dirty="0">
                <a:solidFill>
                  <a:srgbClr val="002060"/>
                </a:solidFill>
              </a:rPr>
              <a:t> :</a:t>
            </a:r>
          </a:p>
          <a:p>
            <a:pPr marL="285750" indent="-228600">
              <a:buFont typeface="Arial" panose="020B0604020202020204" pitchFamily="34" charset="0"/>
              <a:buChar char="•"/>
            </a:pPr>
            <a:r>
              <a:rPr lang="en-US" sz="2000" dirty="0">
                <a:solidFill>
                  <a:srgbClr val="002060"/>
                </a:solidFill>
              </a:rPr>
              <a:t>La Hauteur : 120 m</a:t>
            </a:r>
          </a:p>
          <a:p>
            <a:pPr marL="285750" indent="-228600">
              <a:buFont typeface="Arial" panose="020B0604020202020204" pitchFamily="34" charset="0"/>
              <a:buChar char="•"/>
            </a:pPr>
            <a:r>
              <a:rPr lang="en-US" sz="2000" dirty="0" err="1">
                <a:solidFill>
                  <a:srgbClr val="002060"/>
                </a:solidFill>
              </a:rPr>
              <a:t>Diamètre</a:t>
            </a:r>
            <a:r>
              <a:rPr lang="en-US" sz="2000" dirty="0">
                <a:solidFill>
                  <a:srgbClr val="002060"/>
                </a:solidFill>
              </a:rPr>
              <a:t> : 9 m </a:t>
            </a:r>
          </a:p>
          <a:p>
            <a:pPr marL="285750" indent="-228600">
              <a:buFont typeface="Arial" panose="020B0604020202020204" pitchFamily="34" charset="0"/>
              <a:buChar char="•"/>
            </a:pPr>
            <a:r>
              <a:rPr lang="en-US" sz="2000" dirty="0">
                <a:solidFill>
                  <a:srgbClr val="002060"/>
                </a:solidFill>
              </a:rPr>
              <a:t>Charge : 100+ </a:t>
            </a:r>
            <a:r>
              <a:rPr lang="en-US" sz="2000" dirty="0" err="1">
                <a:solidFill>
                  <a:srgbClr val="002060"/>
                </a:solidFill>
              </a:rPr>
              <a:t>tonnes</a:t>
            </a:r>
            <a:endParaRPr lang="en-US" sz="2000" dirty="0">
              <a:solidFill>
                <a:srgbClr val="002060"/>
              </a:solidFill>
            </a:endParaRPr>
          </a:p>
          <a:p>
            <a:pPr marL="285750" indent="-228600">
              <a:buFont typeface="Arial" panose="020B0604020202020204" pitchFamily="34" charset="0"/>
              <a:buChar char="•"/>
            </a:pPr>
            <a:endParaRPr lang="en-US" sz="2000" dirty="0">
              <a:solidFill>
                <a:srgbClr val="002060"/>
              </a:solidFill>
            </a:endParaRPr>
          </a:p>
          <a:p>
            <a:pPr marL="285750" indent="-228600">
              <a:buFont typeface="Arial" panose="020B0604020202020204" pitchFamily="34" charset="0"/>
              <a:buChar char="•"/>
            </a:pPr>
            <a:endParaRPr lang="en-US" sz="2000" dirty="0">
              <a:solidFill>
                <a:schemeClr val="bg1"/>
              </a:solidFill>
            </a:endParaRPr>
          </a:p>
        </p:txBody>
      </p:sp>
      <p:sp>
        <p:nvSpPr>
          <p:cNvPr id="2068" name="Rectangle 7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951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59579437-FBEA-FDFD-60A7-5A71C2C6E48C}"/>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22" r="11579" b="1"/>
          <a:stretch/>
        </p:blipFill>
        <p:spPr>
          <a:xfrm>
            <a:off x="603671" y="-1"/>
            <a:ext cx="11588329" cy="6857999"/>
          </a:xfrm>
          <a:prstGeom prst="rect">
            <a:avLst/>
          </a:prstGeom>
        </p:spPr>
      </p:pic>
      <p:sp>
        <p:nvSpPr>
          <p:cNvPr id="13" name="Rectangle 1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3A4BF-774E-61D4-2BD0-00EEBBD7423D}"/>
              </a:ext>
            </a:extLst>
          </p:cNvPr>
          <p:cNvSpPr>
            <a:spLocks noGrp="1"/>
          </p:cNvSpPr>
          <p:nvPr>
            <p:ph type="title"/>
          </p:nvPr>
        </p:nvSpPr>
        <p:spPr>
          <a:xfrm>
            <a:off x="1166649" y="721805"/>
            <a:ext cx="3874686" cy="2147520"/>
          </a:xfrm>
        </p:spPr>
        <p:txBody>
          <a:bodyPr vert="horz" lIns="91440" tIns="45720" rIns="91440" bIns="45720" rtlCol="0" anchor="ctr">
            <a:normAutofit/>
          </a:bodyPr>
          <a:lstStyle/>
          <a:p>
            <a:r>
              <a:rPr lang="en-US" sz="4400">
                <a:solidFill>
                  <a:schemeClr val="bg1"/>
                </a:solidFill>
              </a:rPr>
              <a:t>Raptor</a:t>
            </a:r>
          </a:p>
        </p:txBody>
      </p:sp>
      <p:sp>
        <p:nvSpPr>
          <p:cNvPr id="15"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8"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1BE32A7-6D61-B72A-2BD3-EE2F0440DDCE}"/>
              </a:ext>
            </a:extLst>
          </p:cNvPr>
          <p:cNvSpPr>
            <a:spLocks noGrp="1"/>
          </p:cNvSpPr>
          <p:nvPr>
            <p:ph type="body" sz="half" idx="2"/>
          </p:nvPr>
        </p:nvSpPr>
        <p:spPr>
          <a:xfrm>
            <a:off x="1166649" y="3379979"/>
            <a:ext cx="3874685" cy="3186359"/>
          </a:xfrm>
        </p:spPr>
        <p:txBody>
          <a:bodyPr vert="horz" lIns="91440" tIns="45720" rIns="91440" bIns="45720" rtlCol="0" anchor="ctr">
            <a:normAutofit/>
          </a:bodyPr>
          <a:lstStyle/>
          <a:p>
            <a:r>
              <a:rPr lang="fr-FR" sz="1800" dirty="0">
                <a:solidFill>
                  <a:schemeClr val="bg1"/>
                </a:solidFill>
              </a:rPr>
              <a:t>Le moteur de la fusée qui emmènera le monde sur Mars est le Raptor</a:t>
            </a:r>
          </a:p>
          <a:p>
            <a:r>
              <a:rPr lang="fr-FR" sz="1800" dirty="0">
                <a:solidFill>
                  <a:schemeClr val="bg1"/>
                </a:solidFill>
              </a:rPr>
              <a:t>Ce moteur est un moteur qui utilise du </a:t>
            </a:r>
            <a:r>
              <a:rPr lang="fr-FR" sz="1800" dirty="0" err="1">
                <a:solidFill>
                  <a:schemeClr val="bg1"/>
                </a:solidFill>
              </a:rPr>
              <a:t>methalox</a:t>
            </a:r>
            <a:r>
              <a:rPr lang="fr-FR" sz="1800" dirty="0">
                <a:solidFill>
                  <a:schemeClr val="bg1"/>
                </a:solidFill>
              </a:rPr>
              <a:t>, réutilisable avec une combustion par étapes</a:t>
            </a:r>
          </a:p>
          <a:p>
            <a:r>
              <a:rPr lang="fr-FR" sz="1800" dirty="0">
                <a:solidFill>
                  <a:schemeClr val="bg1"/>
                </a:solidFill>
              </a:rPr>
              <a:t>Il a les suivantes spécifications : </a:t>
            </a:r>
          </a:p>
          <a:p>
            <a:pPr marL="285750" indent="-285750">
              <a:buFont typeface="Arial" panose="020B0604020202020204" pitchFamily="34" charset="0"/>
              <a:buChar char="•"/>
            </a:pPr>
            <a:r>
              <a:rPr lang="fr-FR" sz="1800" dirty="0">
                <a:solidFill>
                  <a:schemeClr val="bg1"/>
                </a:solidFill>
              </a:rPr>
              <a:t>Diamètre : 1.3 m</a:t>
            </a:r>
          </a:p>
          <a:p>
            <a:pPr marL="285750" indent="-285750">
              <a:buFont typeface="Arial" panose="020B0604020202020204" pitchFamily="34" charset="0"/>
              <a:buChar char="•"/>
            </a:pPr>
            <a:r>
              <a:rPr lang="fr-FR" sz="1800" dirty="0">
                <a:solidFill>
                  <a:schemeClr val="bg1"/>
                </a:solidFill>
              </a:rPr>
              <a:t>Hauteur : 3.1 m </a:t>
            </a:r>
          </a:p>
          <a:p>
            <a:pPr marL="285750" indent="-285750">
              <a:buFont typeface="Arial" panose="020B0604020202020204" pitchFamily="34" charset="0"/>
              <a:buChar char="•"/>
            </a:pPr>
            <a:r>
              <a:rPr lang="fr-FR" sz="1800" dirty="0">
                <a:solidFill>
                  <a:schemeClr val="bg1"/>
                </a:solidFill>
              </a:rPr>
              <a:t>Poussée : 230 TF</a:t>
            </a:r>
            <a:endParaRPr lang="en-US" sz="1800" dirty="0">
              <a:solidFill>
                <a:schemeClr val="bg1"/>
              </a:solidFill>
            </a:endParaRPr>
          </a:p>
        </p:txBody>
      </p:sp>
    </p:spTree>
    <p:extLst>
      <p:ext uri="{BB962C8B-B14F-4D97-AF65-F5344CB8AC3E}">
        <p14:creationId xmlns:p14="http://schemas.microsoft.com/office/powerpoint/2010/main" val="2714227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54">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54DE9AD-4186-AED1-0E8B-B423079E1A5D}"/>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51"/>
          <a:stretch/>
        </p:blipFill>
        <p:spPr>
          <a:xfrm>
            <a:off x="606971" y="-1"/>
            <a:ext cx="11588329" cy="6857999"/>
          </a:xfrm>
          <a:prstGeom prst="rect">
            <a:avLst/>
          </a:prstGeom>
        </p:spPr>
      </p:pic>
      <p:sp>
        <p:nvSpPr>
          <p:cNvPr id="92" name="Rectangle 5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F5077-9058-7DBF-B437-3B52B9DE3F4B}"/>
              </a:ext>
            </a:extLst>
          </p:cNvPr>
          <p:cNvSpPr>
            <a:spLocks noGrp="1"/>
          </p:cNvSpPr>
          <p:nvPr>
            <p:ph type="title"/>
          </p:nvPr>
        </p:nvSpPr>
        <p:spPr>
          <a:xfrm>
            <a:off x="1166649" y="721805"/>
            <a:ext cx="3874686" cy="2147520"/>
          </a:xfrm>
        </p:spPr>
        <p:txBody>
          <a:bodyPr vert="horz" lIns="91440" tIns="45720" rIns="91440" bIns="45720" rtlCol="0" anchor="ctr">
            <a:normAutofit/>
          </a:bodyPr>
          <a:lstStyle/>
          <a:p>
            <a:r>
              <a:rPr lang="en-US" sz="4400">
                <a:solidFill>
                  <a:schemeClr val="bg1"/>
                </a:solidFill>
              </a:rPr>
              <a:t>La vie sur Mars</a:t>
            </a:r>
          </a:p>
        </p:txBody>
      </p:sp>
      <p:sp>
        <p:nvSpPr>
          <p:cNvPr id="93" name="Rectangle 5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60">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62"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Rectangle 8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66BFD9A-87F0-2D6D-6003-5FAE4FF87FFB}"/>
              </a:ext>
            </a:extLst>
          </p:cNvPr>
          <p:cNvSpPr>
            <a:spLocks noGrp="1"/>
          </p:cNvSpPr>
          <p:nvPr>
            <p:ph type="body" sz="half" idx="2"/>
          </p:nvPr>
        </p:nvSpPr>
        <p:spPr>
          <a:xfrm>
            <a:off x="1166649" y="2316481"/>
            <a:ext cx="3874685" cy="4249858"/>
          </a:xfrm>
        </p:spPr>
        <p:txBody>
          <a:bodyPr vert="horz" lIns="91440" tIns="45720" rIns="91440" bIns="45720" rtlCol="0" anchor="ctr">
            <a:normAutofit/>
          </a:bodyPr>
          <a:lstStyle/>
          <a:p>
            <a:r>
              <a:rPr lang="fr-FR" sz="1100" dirty="0">
                <a:solidFill>
                  <a:schemeClr val="bg1"/>
                </a:solidFill>
              </a:rPr>
              <a:t>En ce moment nous ne pouvons pas vivre sur Mars parce qu’il n’y a pas de conditions favorables comme :  </a:t>
            </a:r>
          </a:p>
          <a:p>
            <a:pPr marL="285750" marR="0" indent="-285750">
              <a:lnSpc>
                <a:spcPct val="107000"/>
              </a:lnSpc>
              <a:spcBef>
                <a:spcPts val="0"/>
              </a:spcBef>
              <a:spcAft>
                <a:spcPts val="800"/>
              </a:spcAft>
              <a:buFont typeface="Arial" panose="020B0604020202020204" pitchFamily="34" charset="0"/>
              <a:buChar char="•"/>
            </a:pPr>
            <a:r>
              <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Niveau de lumière faible (60 % de celui de la Terre)</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Faible gravité (38 % de celle de la Terre)</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Atmosphère irrespirable</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Pression atmosphérique (1% de celle de la terre)</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Rayonnement solaire et cosmique ionisant à la surface</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Température moyenne -63 °C (210 K; -81 °F) par rapport à la moyenne terrestre de 14 °C (287 K; 57 °F))</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Aucune source de nourriture naturelle</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Sol toxique</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Aucun champ magnétique global pour se protéger du vent solaire</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indent="-228600">
              <a:buFont typeface="Arial" panose="020B0604020202020204" pitchFamily="34" charset="0"/>
              <a:buChar char="•"/>
            </a:pPr>
            <a:endParaRPr lang="en-US" sz="1100" dirty="0">
              <a:solidFill>
                <a:schemeClr val="bg1"/>
              </a:solidFill>
            </a:endParaRPr>
          </a:p>
        </p:txBody>
      </p:sp>
    </p:spTree>
    <p:extLst>
      <p:ext uri="{BB962C8B-B14F-4D97-AF65-F5344CB8AC3E}">
        <p14:creationId xmlns:p14="http://schemas.microsoft.com/office/powerpoint/2010/main" val="3195681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39B2-002C-F4CE-EB94-49FA066C196D}"/>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2600"/>
              <a:t>Comment pouvons-nous faire Mars une planète habitable</a:t>
            </a:r>
          </a:p>
        </p:txBody>
      </p:sp>
      <p:sp>
        <p:nvSpPr>
          <p:cNvPr id="17"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8C3F4652-C506-B4C0-871E-69078FF1F5AC}"/>
              </a:ext>
            </a:extLst>
          </p:cNvPr>
          <p:cNvSpPr>
            <a:spLocks noGrp="1"/>
          </p:cNvSpPr>
          <p:nvPr>
            <p:ph type="body" sz="half" idx="2"/>
          </p:nvPr>
        </p:nvSpPr>
        <p:spPr>
          <a:xfrm>
            <a:off x="411479" y="2688336"/>
            <a:ext cx="4498848" cy="3584448"/>
          </a:xfrm>
        </p:spPr>
        <p:txBody>
          <a:bodyPr vert="horz" lIns="91440" tIns="45720" rIns="91440" bIns="45720" rtlCol="0" anchor="t">
            <a:normAutofit/>
          </a:bodyPr>
          <a:lstStyle/>
          <a:p>
            <a:r>
              <a:rPr lang="fr-FR" sz="1800" dirty="0"/>
              <a:t>L’idée principale que le chercheurs ont trouvée c’est de terraformer Mars, pour éliminer les problèmes dont j’ai parlé mais ils affirment qu’il est possible qu’il n’y ait pas assez de CO2. </a:t>
            </a:r>
          </a:p>
        </p:txBody>
      </p:sp>
      <p:pic>
        <p:nvPicPr>
          <p:cNvPr id="6" name="Content Placeholder 5">
            <a:extLst>
              <a:ext uri="{FF2B5EF4-FFF2-40B4-BE49-F238E27FC236}">
                <a16:creationId xmlns:a16="http://schemas.microsoft.com/office/drawing/2014/main" id="{03CC11D3-703F-8F0E-D181-89A41CC988E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77"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981766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3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Schimbările climatice – o provocare globală - Liceul Teoretic Dr. Mioara  Mincu">
            <a:extLst>
              <a:ext uri="{FF2B5EF4-FFF2-40B4-BE49-F238E27FC236}">
                <a16:creationId xmlns:a16="http://schemas.microsoft.com/office/drawing/2014/main" id="{F4C6836C-16E9-61E4-75F4-0A75930074C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439" r="10006"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4F00585-3CED-4163-83CC-DC553460FE7E}"/>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latin typeface="Lucida Calligraphy" panose="03010101010101010101" pitchFamily="66" charset="0"/>
              </a:rPr>
              <a:t>Le plan</a:t>
            </a:r>
            <a:endParaRPr lang="fr-FR" sz="4000" dirty="0">
              <a:solidFill>
                <a:srgbClr val="FFFFFF"/>
              </a:solidFill>
              <a:latin typeface="Lucida Calligraphy" panose="03010101010101010101" pitchFamily="66" charset="0"/>
            </a:endParaRPr>
          </a:p>
        </p:txBody>
      </p:sp>
      <p:cxnSp>
        <p:nvCxnSpPr>
          <p:cNvPr id="56" name="Straight Connector 4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1602E3BB-1865-4E2A-9EAD-08FDE0EDE7F1}"/>
              </a:ext>
            </a:extLst>
          </p:cNvPr>
          <p:cNvSpPr>
            <a:spLocks noGrp="1"/>
          </p:cNvSpPr>
          <p:nvPr>
            <p:ph idx="1"/>
          </p:nvPr>
        </p:nvSpPr>
        <p:spPr>
          <a:xfrm>
            <a:off x="5155379" y="1065862"/>
            <a:ext cx="5744685" cy="4726276"/>
          </a:xfrm>
        </p:spPr>
        <p:txBody>
          <a:bodyPr anchor="ctr">
            <a:normAutofit/>
          </a:bodyPr>
          <a:lstStyle/>
          <a:p>
            <a:pPr marL="342900" marR="0" lvl="0" indent="-342900">
              <a:lnSpc>
                <a:spcPct val="107000"/>
              </a:lnSpc>
              <a:spcBef>
                <a:spcPts val="0"/>
              </a:spcBef>
              <a:spcAft>
                <a:spcPts val="0"/>
              </a:spcAft>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Peut-on encore sauver notre planète ?</a:t>
            </a:r>
          </a:p>
          <a:p>
            <a:pPr marL="342900" marR="0" lvl="0" indent="-342900">
              <a:lnSpc>
                <a:spcPct val="107000"/>
              </a:lnSpc>
              <a:spcBef>
                <a:spcPts val="0"/>
              </a:spcBef>
              <a:spcAft>
                <a:spcPts val="0"/>
              </a:spcAft>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Les fusées spatiales </a:t>
            </a:r>
          </a:p>
          <a:p>
            <a:pPr marL="342900" marR="0" lvl="0" indent="-342900">
              <a:lnSpc>
                <a:spcPct val="107000"/>
              </a:lnSpc>
              <a:spcBef>
                <a:spcPts val="0"/>
              </a:spcBef>
              <a:spcAft>
                <a:spcPts val="0"/>
              </a:spcAft>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Des planètes qui peuvent accommoder l’humanité : Mars, Venus ou bien… ? </a:t>
            </a:r>
          </a:p>
          <a:p>
            <a:pPr marL="342900" marR="0" lvl="0" indent="-342900">
              <a:lnSpc>
                <a:spcPct val="107000"/>
              </a:lnSpc>
              <a:spcBef>
                <a:spcPts val="0"/>
              </a:spcBef>
              <a:spcAft>
                <a:spcPts val="0"/>
              </a:spcAft>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Les débris spatiaux : Danger ou nuisance ?  </a:t>
            </a:r>
          </a:p>
          <a:p>
            <a:pPr marL="342900" marR="0" lvl="0" indent="-342900">
              <a:lnSpc>
                <a:spcPct val="107000"/>
              </a:lnSpc>
              <a:spcBef>
                <a:spcPts val="0"/>
              </a:spcBef>
              <a:spcAft>
                <a:spcPts val="0"/>
              </a:spcAft>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Le télescope James Webb : Quel est son rôle ? </a:t>
            </a:r>
          </a:p>
          <a:p>
            <a:pPr marL="342900" marR="0" lvl="0" indent="-342900">
              <a:lnSpc>
                <a:spcPct val="107000"/>
              </a:lnSpc>
              <a:spcBef>
                <a:spcPts val="0"/>
              </a:spcBef>
              <a:spcAft>
                <a:spcPts val="0"/>
              </a:spcAft>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La colonisation d’une planète</a:t>
            </a:r>
          </a:p>
          <a:p>
            <a:pPr marL="342900" marR="0" lvl="0" indent="-342900">
              <a:lnSpc>
                <a:spcPct val="107000"/>
              </a:lnSpc>
              <a:spcBef>
                <a:spcPts val="0"/>
              </a:spcBef>
              <a:spcAft>
                <a:spcPts val="800"/>
              </a:spcAft>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Peut l’humain survivre à un long trajet dans l’espace ? </a:t>
            </a:r>
          </a:p>
        </p:txBody>
      </p:sp>
    </p:spTree>
    <p:extLst>
      <p:ext uri="{BB962C8B-B14F-4D97-AF65-F5344CB8AC3E}">
        <p14:creationId xmlns:p14="http://schemas.microsoft.com/office/powerpoint/2010/main" val="417994081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B42549-0007-16B8-58D3-E878A62E8BD6}"/>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a:t> La ville sur Mars </a:t>
            </a:r>
          </a:p>
        </p:txBody>
      </p:sp>
      <p:pic>
        <p:nvPicPr>
          <p:cNvPr id="6" name="Content Placeholder 5">
            <a:extLst>
              <a:ext uri="{FF2B5EF4-FFF2-40B4-BE49-F238E27FC236}">
                <a16:creationId xmlns:a16="http://schemas.microsoft.com/office/drawing/2014/main" id="{1D456B6D-B079-D756-0358-C11795BB3505}"/>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878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8650337-DA6C-3697-EC24-DD5C63E942CF}"/>
              </a:ext>
            </a:extLst>
          </p:cNvPr>
          <p:cNvSpPr>
            <a:spLocks noGrp="1"/>
          </p:cNvSpPr>
          <p:nvPr>
            <p:ph type="body" sz="half" idx="2"/>
          </p:nvPr>
        </p:nvSpPr>
        <p:spPr>
          <a:xfrm>
            <a:off x="4654294" y="4777739"/>
            <a:ext cx="6897626" cy="1399223"/>
          </a:xfrm>
        </p:spPr>
        <p:txBody>
          <a:bodyPr vert="horz" lIns="91440" tIns="45720" rIns="91440" bIns="45720" rtlCol="0" anchor="ctr">
            <a:normAutofit/>
          </a:bodyPr>
          <a:lstStyle/>
          <a:p>
            <a:pPr marL="285750" indent="-285750">
              <a:buFont typeface="Arial" panose="020B0604020202020204" pitchFamily="34" charset="0"/>
              <a:buChar char="•"/>
            </a:pPr>
            <a:r>
              <a:rPr lang="fr-FR" sz="1400" dirty="0"/>
              <a:t>Elon Musk a dit que le premier équipage humain va arriver sur Mars en 2029 et avec une analyse que les équipages prendront 10 synchronisations orbitales, il a conclu qu’il faudrait minimum 22 ans pour construire une ville sur Mars.</a:t>
            </a:r>
          </a:p>
          <a:p>
            <a:pPr marL="285750" indent="-285750">
              <a:buFont typeface="Arial" panose="020B0604020202020204" pitchFamily="34" charset="0"/>
              <a:buChar char="•"/>
            </a:pPr>
            <a:r>
              <a:rPr lang="fr-FR" sz="1400" dirty="0"/>
              <a:t>Elon Musk a aussi expliqué sur Twitter qu’il est possible d’avoir un ville autonome sur Mars en 2050.</a:t>
            </a:r>
          </a:p>
        </p:txBody>
      </p:sp>
    </p:spTree>
    <p:extLst>
      <p:ext uri="{BB962C8B-B14F-4D97-AF65-F5344CB8AC3E}">
        <p14:creationId xmlns:p14="http://schemas.microsoft.com/office/powerpoint/2010/main" val="60873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128" name="Rectangle 72">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Mars City State Design Competition Announced - The Mars Society">
            <a:extLst>
              <a:ext uri="{FF2B5EF4-FFF2-40B4-BE49-F238E27FC236}">
                <a16:creationId xmlns:a16="http://schemas.microsoft.com/office/drawing/2014/main" id="{449957D5-52C7-F951-FF73-F3A98A521C8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8732" r="-1" b="10290"/>
          <a:stretch/>
        </p:blipFill>
        <p:spPr bwMode="auto">
          <a:xfrm>
            <a:off x="320040" y="320040"/>
            <a:ext cx="11548872" cy="4303462"/>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74">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109BA1-964B-A0E8-3693-F9A5F8F3061E}"/>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a:solidFill>
                  <a:schemeClr val="bg1"/>
                </a:solidFill>
              </a:rPr>
              <a:t>La ville sur Mars</a:t>
            </a:r>
          </a:p>
        </p:txBody>
      </p:sp>
      <p:cxnSp>
        <p:nvCxnSpPr>
          <p:cNvPr id="5130" name="Straight Connector 76">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35D46D8-8077-1561-EBA2-502A6FB28E7E}"/>
              </a:ext>
            </a:extLst>
          </p:cNvPr>
          <p:cNvSpPr>
            <a:spLocks noGrp="1"/>
          </p:cNvSpPr>
          <p:nvPr>
            <p:ph type="body" sz="half" idx="2"/>
          </p:nvPr>
        </p:nvSpPr>
        <p:spPr>
          <a:xfrm>
            <a:off x="4379976" y="5009083"/>
            <a:ext cx="6976872" cy="1345997"/>
          </a:xfrm>
        </p:spPr>
        <p:txBody>
          <a:bodyPr vert="horz" lIns="91440" tIns="45720" rIns="91440" bIns="45720" rtlCol="0" anchor="ctr">
            <a:normAutofit/>
          </a:bodyPr>
          <a:lstStyle/>
          <a:p>
            <a:pPr marL="285750" indent="-285750">
              <a:buFont typeface="Arial" panose="020B0604020202020204" pitchFamily="34" charset="0"/>
              <a:buChar char="•"/>
            </a:pPr>
            <a:r>
              <a:rPr lang="fr-FR" dirty="0">
                <a:solidFill>
                  <a:schemeClr val="bg1"/>
                </a:solidFill>
              </a:rPr>
              <a:t>Musk a estimé en 2019 qu’il prendra 1 million de tonnes de matériaux pour construire une ville sur Mars et le prix atteindra environ 10 billions de dollars</a:t>
            </a:r>
          </a:p>
          <a:p>
            <a:pPr marL="285750" indent="-285750">
              <a:buFont typeface="Arial" panose="020B0604020202020204" pitchFamily="34" charset="0"/>
              <a:buChar char="•"/>
            </a:pPr>
            <a:r>
              <a:rPr lang="fr-FR" dirty="0">
                <a:solidFill>
                  <a:schemeClr val="bg1"/>
                </a:solidFill>
              </a:rPr>
              <a:t>La ville est faite pour tout le monde et la ville se gouvernera elle-même </a:t>
            </a:r>
          </a:p>
          <a:p>
            <a:pPr marL="285750" indent="-285750">
              <a:buFont typeface="Arial" panose="020B0604020202020204" pitchFamily="34" charset="0"/>
              <a:buChar char="•"/>
            </a:pPr>
            <a:r>
              <a:rPr lang="fr-FR" dirty="0">
                <a:solidFill>
                  <a:schemeClr val="bg1"/>
                </a:solidFill>
              </a:rPr>
              <a:t>Un billet pour aller sur Mars est 100.000 de dollars</a:t>
            </a:r>
          </a:p>
        </p:txBody>
      </p:sp>
    </p:spTree>
    <p:extLst>
      <p:ext uri="{BB962C8B-B14F-4D97-AF65-F5344CB8AC3E}">
        <p14:creationId xmlns:p14="http://schemas.microsoft.com/office/powerpoint/2010/main" val="411083378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ébarrasser l'orbite terrestre de ses débris spatiaux, un nouveau business">
            <a:extLst>
              <a:ext uri="{FF2B5EF4-FFF2-40B4-BE49-F238E27FC236}">
                <a16:creationId xmlns:a16="http://schemas.microsoft.com/office/drawing/2014/main" id="{9FFDB12D-92F6-41DB-8309-BC51F79E51C8}"/>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6306" b="942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7ABA35-C8DC-4BD1-ABAA-07C8973FCBE5}"/>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latin typeface="Lucida Calligraphy" panose="03010101010101010101" pitchFamily="66" charset="0"/>
              </a:rPr>
              <a:t>Les d</a:t>
            </a:r>
            <a:r>
              <a:rPr lang="fr-FR" sz="6000" dirty="0" err="1">
                <a:effectLst/>
                <a:latin typeface="Lucida Calligraphy" panose="03010101010101010101" pitchFamily="66" charset="0"/>
                <a:ea typeface="Calibri" panose="020F0502020204030204" pitchFamily="34" charset="0"/>
                <a:cs typeface="Arial" panose="020B0604020202020204" pitchFamily="34" charset="0"/>
              </a:rPr>
              <a:t>é</a:t>
            </a:r>
            <a:r>
              <a:rPr lang="fr-FR" dirty="0" err="1">
                <a:solidFill>
                  <a:srgbClr val="FFFFFF"/>
                </a:solidFill>
                <a:latin typeface="Lucida Calligraphy" panose="03010101010101010101" pitchFamily="66" charset="0"/>
                <a:cs typeface="Arial" panose="020B0604020202020204" pitchFamily="34" charset="0"/>
              </a:rPr>
              <a:t>bris</a:t>
            </a:r>
            <a:r>
              <a:rPr lang="en-US" dirty="0">
                <a:solidFill>
                  <a:srgbClr val="FFFFFF"/>
                </a:solidFill>
                <a:latin typeface="Lucida Calligraphy" panose="03010101010101010101" pitchFamily="66" charset="0"/>
              </a:rPr>
              <a:t> </a:t>
            </a:r>
            <a:r>
              <a:rPr lang="en-US" dirty="0" err="1">
                <a:solidFill>
                  <a:srgbClr val="FFFFFF"/>
                </a:solidFill>
                <a:latin typeface="Lucida Calligraphy" panose="03010101010101010101" pitchFamily="66" charset="0"/>
              </a:rPr>
              <a:t>spatiaux</a:t>
            </a:r>
            <a:endParaRPr lang="fr-FR" dirty="0">
              <a:solidFill>
                <a:srgbClr val="FFFFFF"/>
              </a:solidFill>
              <a:latin typeface="Lucida Calligraphy" panose="03010101010101010101" pitchFamily="66" charset="0"/>
            </a:endParaRPr>
          </a:p>
        </p:txBody>
      </p:sp>
      <p:sp>
        <p:nvSpPr>
          <p:cNvPr id="7" name="TextBox 6">
            <a:extLst>
              <a:ext uri="{FF2B5EF4-FFF2-40B4-BE49-F238E27FC236}">
                <a16:creationId xmlns:a16="http://schemas.microsoft.com/office/drawing/2014/main" id="{E2155F25-2F2D-4EAF-99B1-2DFDABEE081A}"/>
              </a:ext>
            </a:extLst>
          </p:cNvPr>
          <p:cNvSpPr txBox="1"/>
          <p:nvPr/>
        </p:nvSpPr>
        <p:spPr>
          <a:xfrm>
            <a:off x="9902302" y="6081177"/>
            <a:ext cx="2384393" cy="1046440"/>
          </a:xfrm>
          <a:prstGeom prst="rect">
            <a:avLst/>
          </a:prstGeom>
          <a:noFill/>
        </p:spPr>
        <p:txBody>
          <a:bodyPr wrap="square">
            <a:spAutoFit/>
          </a:bodyPr>
          <a:lstStyle/>
          <a:p>
            <a:r>
              <a:rPr lang="fr-FR" sz="1100" dirty="0">
                <a:hlinkClick r:id="rId3"/>
              </a:rPr>
              <a:t>https://www.usinenouvelle.com/article/debarrasser-l-orbite-terrestre-de-ses-debris-spatiaux-un-nouveau-business.N1052434</a:t>
            </a:r>
            <a:endParaRPr lang="fr-FR" sz="1100" dirty="0"/>
          </a:p>
          <a:p>
            <a:endParaRPr lang="fr-FR" dirty="0"/>
          </a:p>
        </p:txBody>
      </p:sp>
    </p:spTree>
    <p:extLst>
      <p:ext uri="{BB962C8B-B14F-4D97-AF65-F5344CB8AC3E}">
        <p14:creationId xmlns:p14="http://schemas.microsoft.com/office/powerpoint/2010/main" val="371587426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BFAC88-5C4F-312A-FA41-63776137AE8A}"/>
              </a:ext>
            </a:extLst>
          </p:cNvPr>
          <p:cNvSpPr>
            <a:spLocks noGrp="1"/>
          </p:cNvSpPr>
          <p:nvPr>
            <p:ph type="title"/>
          </p:nvPr>
        </p:nvSpPr>
        <p:spPr>
          <a:xfrm>
            <a:off x="366437" y="1354731"/>
            <a:ext cx="3089441" cy="2156621"/>
          </a:xfrm>
        </p:spPr>
        <p:txBody>
          <a:bodyPr anchor="t">
            <a:normAutofit fontScale="90000"/>
          </a:bodyPr>
          <a:lstStyle/>
          <a:p>
            <a:r>
              <a:rPr lang="en-US" sz="3100" b="1" u="sng" dirty="0" err="1">
                <a:solidFill>
                  <a:srgbClr val="FFFF00"/>
                </a:solidFill>
                <a:latin typeface="Lucida Calligraphy" panose="03010101010101010101" pitchFamily="66" charset="0"/>
              </a:rPr>
              <a:t>C’est</a:t>
            </a:r>
            <a:r>
              <a:rPr lang="en-US" sz="3100" b="1" u="sng" dirty="0">
                <a:solidFill>
                  <a:srgbClr val="FFFF00"/>
                </a:solidFill>
                <a:latin typeface="Lucida Calligraphy" panose="03010101010101010101" pitchFamily="66" charset="0"/>
              </a:rPr>
              <a:t> quoi? Comment? et… A quelle </a:t>
            </a:r>
            <a:r>
              <a:rPr lang="en-US" sz="3100" b="1" u="sng" dirty="0" err="1">
                <a:solidFill>
                  <a:srgbClr val="FFFF00"/>
                </a:solidFill>
                <a:latin typeface="Lucida Calligraphy" panose="03010101010101010101" pitchFamily="66" charset="0"/>
              </a:rPr>
              <a:t>vitesse</a:t>
            </a:r>
            <a:r>
              <a:rPr lang="en-US" sz="3100" b="1" u="sng" dirty="0">
                <a:solidFill>
                  <a:srgbClr val="FFFF00"/>
                </a:solidFill>
                <a:latin typeface="Lucida Calligraphy" panose="03010101010101010101" pitchFamily="66" charset="0"/>
              </a:rPr>
              <a:t>?</a:t>
            </a:r>
            <a:br>
              <a:rPr lang="fr-FR" sz="3100" b="1" u="sng" dirty="0">
                <a:solidFill>
                  <a:srgbClr val="FFFF00"/>
                </a:solidFill>
                <a:latin typeface="Lucida Calligraphy" panose="03010101010101010101" pitchFamily="66" charset="0"/>
              </a:rPr>
            </a:br>
            <a:endParaRPr lang="fr-FR" sz="3100" b="1" u="sng" dirty="0">
              <a:solidFill>
                <a:srgbClr val="FFFF00"/>
              </a:solidFill>
              <a:latin typeface="Lucida Calligraphy" panose="03010101010101010101" pitchFamily="66" charset="0"/>
            </a:endParaRPr>
          </a:p>
        </p:txBody>
      </p:sp>
      <p:sp>
        <p:nvSpPr>
          <p:cNvPr id="3" name="Content Placeholder 2">
            <a:extLst>
              <a:ext uri="{FF2B5EF4-FFF2-40B4-BE49-F238E27FC236}">
                <a16:creationId xmlns:a16="http://schemas.microsoft.com/office/drawing/2014/main" id="{6A91D323-F6E0-EED4-B36D-974243D51799}"/>
              </a:ext>
            </a:extLst>
          </p:cNvPr>
          <p:cNvSpPr>
            <a:spLocks noGrp="1"/>
          </p:cNvSpPr>
          <p:nvPr>
            <p:ph sz="half" idx="1"/>
          </p:nvPr>
        </p:nvSpPr>
        <p:spPr>
          <a:xfrm>
            <a:off x="4671774" y="872186"/>
            <a:ext cx="2926080" cy="4363844"/>
          </a:xfrm>
        </p:spPr>
        <p:txBody>
          <a:bodyPr>
            <a:normAutofit/>
          </a:bodyPr>
          <a:lstStyle/>
          <a:p>
            <a:r>
              <a:rPr lang="en-US" sz="1700" b="1" u="sng" dirty="0"/>
              <a:t>Que </a:t>
            </a:r>
            <a:r>
              <a:rPr lang="en-US" sz="1700" b="1" u="sng" dirty="0" err="1"/>
              <a:t>sont-ils</a:t>
            </a:r>
            <a:r>
              <a:rPr lang="en-US" sz="1700" b="1" u="sng" dirty="0"/>
              <a:t>?</a:t>
            </a:r>
          </a:p>
          <a:p>
            <a:pPr marL="0" indent="0">
              <a:buNone/>
            </a:pPr>
            <a:r>
              <a:rPr lang="en-US" sz="1700" dirty="0"/>
              <a:t>-    Satellites</a:t>
            </a:r>
          </a:p>
          <a:p>
            <a:pPr marL="0" marR="0" lvl="0" indent="0">
              <a:spcBef>
                <a:spcPts val="0"/>
              </a:spcBef>
              <a:spcAft>
                <a:spcPts val="800"/>
              </a:spcAft>
              <a:buNone/>
              <a:tabLst>
                <a:tab pos="457200" algn="l"/>
              </a:tabLst>
            </a:pPr>
            <a:r>
              <a:rPr lang="fr-FR" sz="1700" dirty="0">
                <a:effectLst/>
                <a:latin typeface="Calibri" panose="020F0502020204030204" pitchFamily="34" charset="0"/>
                <a:ea typeface="Calibri" panose="020F0502020204030204" pitchFamily="34" charset="0"/>
                <a:cs typeface="Arial" panose="020B0604020202020204" pitchFamily="34" charset="0"/>
              </a:rPr>
              <a:t>-    Etages supérieurs d’une fusée</a:t>
            </a:r>
          </a:p>
          <a:p>
            <a:pPr marL="0" marR="0" lvl="0" indent="0">
              <a:spcBef>
                <a:spcPts val="0"/>
              </a:spcBef>
              <a:spcAft>
                <a:spcPts val="800"/>
              </a:spcAft>
              <a:buNone/>
              <a:tabLst>
                <a:tab pos="457200" algn="l"/>
              </a:tabLst>
            </a:pPr>
            <a:r>
              <a:rPr lang="fr-FR" sz="1700" dirty="0">
                <a:latin typeface="Calibri" panose="020F0502020204030204" pitchFamily="34" charset="0"/>
                <a:ea typeface="Calibri" panose="020F0502020204030204" pitchFamily="34" charset="0"/>
                <a:cs typeface="Arial" panose="020B0604020202020204" pitchFamily="34" charset="0"/>
              </a:rPr>
              <a:t>-    Lanceurs</a:t>
            </a:r>
          </a:p>
          <a:p>
            <a:pPr marL="0" marR="0" lvl="0" indent="0">
              <a:spcBef>
                <a:spcPts val="0"/>
              </a:spcBef>
              <a:spcAft>
                <a:spcPts val="800"/>
              </a:spcAft>
              <a:buNone/>
              <a:tabLst>
                <a:tab pos="457200" algn="l"/>
              </a:tabLst>
            </a:pPr>
            <a:r>
              <a:rPr lang="fr-FR" sz="1700" dirty="0">
                <a:effectLst/>
                <a:latin typeface="Calibri" panose="020F0502020204030204" pitchFamily="34" charset="0"/>
                <a:ea typeface="Calibri" panose="020F0502020204030204" pitchFamily="34" charset="0"/>
                <a:cs typeface="Arial" panose="020B0604020202020204" pitchFamily="34" charset="0"/>
              </a:rPr>
              <a:t>-    Objets liés à un lanceur</a:t>
            </a:r>
          </a:p>
          <a:p>
            <a:pPr marL="0" indent="0">
              <a:spcBef>
                <a:spcPts val="0"/>
              </a:spcBef>
              <a:spcAft>
                <a:spcPts val="800"/>
              </a:spcAft>
              <a:buNone/>
              <a:tabLst>
                <a:tab pos="457200" algn="l"/>
              </a:tabLst>
            </a:pPr>
            <a:endParaRPr lang="fr-FR" sz="1700" dirty="0">
              <a:effectLst/>
              <a:latin typeface="Calibri" panose="020F0502020204030204" pitchFamily="34" charset="0"/>
              <a:ea typeface="Calibri" panose="020F0502020204030204" pitchFamily="34" charset="0"/>
              <a:cs typeface="Arial" panose="020B0604020202020204" pitchFamily="34" charset="0"/>
            </a:endParaRPr>
          </a:p>
          <a:p>
            <a:pPr marL="0" indent="0">
              <a:spcBef>
                <a:spcPts val="0"/>
              </a:spcBef>
              <a:spcAft>
                <a:spcPts val="800"/>
              </a:spcAft>
              <a:buNone/>
              <a:tabLst>
                <a:tab pos="457200" algn="l"/>
              </a:tabLst>
            </a:pPr>
            <a:endParaRPr lang="fr-FR" sz="17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1700" dirty="0"/>
          </a:p>
          <a:p>
            <a:pPr marL="0" indent="0">
              <a:buNone/>
            </a:pPr>
            <a:endParaRPr lang="fr-FR" sz="1700" dirty="0"/>
          </a:p>
        </p:txBody>
      </p:sp>
      <p:sp>
        <p:nvSpPr>
          <p:cNvPr id="5" name="TextBox 4">
            <a:extLst>
              <a:ext uri="{FF2B5EF4-FFF2-40B4-BE49-F238E27FC236}">
                <a16:creationId xmlns:a16="http://schemas.microsoft.com/office/drawing/2014/main" id="{53CE5C0E-AFEE-9B69-651A-015E114CFD43}"/>
              </a:ext>
            </a:extLst>
          </p:cNvPr>
          <p:cNvSpPr txBox="1"/>
          <p:nvPr/>
        </p:nvSpPr>
        <p:spPr>
          <a:xfrm>
            <a:off x="8375515" y="1011677"/>
            <a:ext cx="3011813" cy="2062103"/>
          </a:xfrm>
          <a:prstGeom prst="rect">
            <a:avLst/>
          </a:prstGeom>
          <a:noFill/>
        </p:spPr>
        <p:txBody>
          <a:bodyPr wrap="square" rtlCol="0">
            <a:spAutoFit/>
          </a:bodyPr>
          <a:lstStyle/>
          <a:p>
            <a:pPr marL="285750" indent="-285750">
              <a:spcBef>
                <a:spcPts val="0"/>
              </a:spcBef>
              <a:spcAft>
                <a:spcPts val="800"/>
              </a:spcAft>
              <a:buFont typeface="Arial" panose="020B0604020202020204" pitchFamily="34" charset="0"/>
              <a:buChar char="•"/>
              <a:tabLst>
                <a:tab pos="457200" algn="l"/>
              </a:tabLst>
            </a:pPr>
            <a:r>
              <a:rPr lang="fr-FR" sz="1800" b="1" u="sng" dirty="0">
                <a:effectLst/>
                <a:latin typeface="Calibri" panose="020F0502020204030204" pitchFamily="34" charset="0"/>
                <a:ea typeface="Calibri" panose="020F0502020204030204" pitchFamily="34" charset="0"/>
                <a:cs typeface="Arial" panose="020B0604020202020204" pitchFamily="34" charset="0"/>
              </a:rPr>
              <a:t>Comment ce forment-t-ils?</a:t>
            </a:r>
          </a:p>
          <a:p>
            <a:pPr marL="0" marR="0" indent="0">
              <a:spcBef>
                <a:spcPts val="0"/>
              </a:spcBef>
              <a:spcAft>
                <a:spcPts val="800"/>
              </a:spcAft>
              <a:buNone/>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     Au lancement d’une fusée</a:t>
            </a:r>
          </a:p>
          <a:p>
            <a:pPr marL="0" marR="0" indent="0">
              <a:spcBef>
                <a:spcPts val="0"/>
              </a:spcBef>
              <a:spcAft>
                <a:spcPts val="800"/>
              </a:spcAft>
              <a:buNone/>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     En heurtant un autre débris. (Le syndrome de Kessler)</a:t>
            </a:r>
          </a:p>
          <a:p>
            <a:endParaRPr lang="fr-FR" dirty="0"/>
          </a:p>
        </p:txBody>
      </p:sp>
      <p:sp>
        <p:nvSpPr>
          <p:cNvPr id="6" name="TextBox 5">
            <a:extLst>
              <a:ext uri="{FF2B5EF4-FFF2-40B4-BE49-F238E27FC236}">
                <a16:creationId xmlns:a16="http://schemas.microsoft.com/office/drawing/2014/main" id="{C1E42BFB-85E7-0227-060B-666526F2A57D}"/>
              </a:ext>
            </a:extLst>
          </p:cNvPr>
          <p:cNvSpPr txBox="1"/>
          <p:nvPr/>
        </p:nvSpPr>
        <p:spPr>
          <a:xfrm>
            <a:off x="6562539" y="2864743"/>
            <a:ext cx="2571513" cy="1128514"/>
          </a:xfrm>
          <a:prstGeom prst="rect">
            <a:avLst/>
          </a:prstGeom>
          <a:noFill/>
        </p:spPr>
        <p:txBody>
          <a:bodyPr wrap="square" rtlCol="0">
            <a:spAutoFit/>
          </a:bodyPr>
          <a:lstStyle/>
          <a:p>
            <a:pPr marL="285750" indent="-285750">
              <a:spcBef>
                <a:spcPts val="0"/>
              </a:spcBef>
              <a:spcAft>
                <a:spcPts val="800"/>
              </a:spcAft>
              <a:buFont typeface="Arial" panose="020B0604020202020204" pitchFamily="34" charset="0"/>
              <a:buChar char="•"/>
              <a:tabLst>
                <a:tab pos="457200" algn="l"/>
              </a:tabLst>
            </a:pPr>
            <a:r>
              <a:rPr lang="fr-FR" sz="1800" b="1" u="sng" dirty="0">
                <a:latin typeface="Calibri" panose="020F0502020204030204" pitchFamily="34" charset="0"/>
                <a:ea typeface="Calibri" panose="020F0502020204030204" pitchFamily="34" charset="0"/>
                <a:cs typeface="Arial" panose="020B0604020202020204" pitchFamily="34" charset="0"/>
              </a:rPr>
              <a:t>A quelle vitesse ?</a:t>
            </a:r>
          </a:p>
          <a:p>
            <a:pPr>
              <a:spcBef>
                <a:spcPts val="0"/>
              </a:spcBef>
              <a:spcAft>
                <a:spcPts val="800"/>
              </a:spcAft>
              <a:tabLst>
                <a:tab pos="457200" algn="l"/>
              </a:tabLst>
            </a:pPr>
            <a:r>
              <a:rPr lang="fr-FR" sz="1800" dirty="0">
                <a:effectLst/>
                <a:latin typeface="Calibri" panose="020F0502020204030204" pitchFamily="34" charset="0"/>
                <a:ea typeface="Calibri" panose="020F0502020204030204" pitchFamily="34" charset="0"/>
                <a:cs typeface="Arial" panose="020B0604020202020204" pitchFamily="34" charset="0"/>
              </a:rPr>
              <a:t>27000 km/h</a:t>
            </a:r>
          </a:p>
          <a:p>
            <a:endParaRPr lang="fr-FR" dirty="0"/>
          </a:p>
        </p:txBody>
      </p:sp>
      <p:pic>
        <p:nvPicPr>
          <p:cNvPr id="1028" name="Picture 4" descr="Réduire la création de débris">
            <a:extLst>
              <a:ext uri="{FF2B5EF4-FFF2-40B4-BE49-F238E27FC236}">
                <a16:creationId xmlns:a16="http://schemas.microsoft.com/office/drawing/2014/main" id="{73184687-11F3-C0B8-6607-B4969FF97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689" y="4439749"/>
            <a:ext cx="4302937" cy="24182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31A7BC8-20B9-5F10-08CA-15ACDECF77AF}"/>
              </a:ext>
            </a:extLst>
          </p:cNvPr>
          <p:cNvSpPr txBox="1"/>
          <p:nvPr/>
        </p:nvSpPr>
        <p:spPr>
          <a:xfrm>
            <a:off x="1814216" y="5932245"/>
            <a:ext cx="2072640" cy="900246"/>
          </a:xfrm>
          <a:prstGeom prst="rect">
            <a:avLst/>
          </a:prstGeom>
          <a:noFill/>
        </p:spPr>
        <p:txBody>
          <a:bodyPr wrap="square">
            <a:spAutoFit/>
          </a:bodyPr>
          <a:lstStyle/>
          <a:p>
            <a:r>
              <a:rPr lang="fr-FR" sz="1050" dirty="0"/>
              <a:t>https://www.esa.int/var/esa/storage/images/esa_multimedia/images/2017/06/space_debris/17045105-1-eng-GB/Space_debris_article.gif</a:t>
            </a:r>
          </a:p>
        </p:txBody>
      </p:sp>
      <p:pic>
        <p:nvPicPr>
          <p:cNvPr id="1032" name="Picture 8" descr="Prévisions de la mission : les paramètres de lancement | Les Fusées">
            <a:extLst>
              <a:ext uri="{FF2B5EF4-FFF2-40B4-BE49-F238E27FC236}">
                <a16:creationId xmlns:a16="http://schemas.microsoft.com/office/drawing/2014/main" id="{724950ED-5A32-F5BE-7720-922C1A74C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7779" y="3922485"/>
            <a:ext cx="3054220" cy="293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517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24FBC1-24FD-51F4-03C1-66A6FD8FEB97}"/>
              </a:ext>
            </a:extLst>
          </p:cNvPr>
          <p:cNvSpPr>
            <a:spLocks noGrp="1"/>
          </p:cNvSpPr>
          <p:nvPr>
            <p:ph type="title"/>
          </p:nvPr>
        </p:nvSpPr>
        <p:spPr>
          <a:xfrm>
            <a:off x="190742" y="2117285"/>
            <a:ext cx="3305689" cy="2156621"/>
          </a:xfrm>
        </p:spPr>
        <p:txBody>
          <a:bodyPr anchor="t">
            <a:normAutofit/>
          </a:bodyPr>
          <a:lstStyle/>
          <a:p>
            <a:r>
              <a:rPr lang="en-US" sz="3600" b="1" u="sng" dirty="0">
                <a:solidFill>
                  <a:srgbClr val="FFFF00"/>
                </a:solidFill>
                <a:latin typeface="Lucida Calligraphy" panose="03010101010101010101" pitchFamily="66" charset="0"/>
              </a:rPr>
              <a:t>Le syndrome de Kessler</a:t>
            </a:r>
            <a:endParaRPr lang="fr-FR" sz="3600" b="1" u="sng" dirty="0">
              <a:solidFill>
                <a:srgbClr val="FFFF00"/>
              </a:solidFill>
              <a:latin typeface="Lucida Calligraphy" panose="03010101010101010101" pitchFamily="66" charset="0"/>
            </a:endParaRPr>
          </a:p>
        </p:txBody>
      </p:sp>
      <p:sp>
        <p:nvSpPr>
          <p:cNvPr id="3" name="Content Placeholder 2">
            <a:extLst>
              <a:ext uri="{FF2B5EF4-FFF2-40B4-BE49-F238E27FC236}">
                <a16:creationId xmlns:a16="http://schemas.microsoft.com/office/drawing/2014/main" id="{3416ACFF-F316-38EA-D5BD-5A7773430AE6}"/>
              </a:ext>
            </a:extLst>
          </p:cNvPr>
          <p:cNvSpPr>
            <a:spLocks noGrp="1"/>
          </p:cNvSpPr>
          <p:nvPr>
            <p:ph sz="half" idx="1"/>
          </p:nvPr>
        </p:nvSpPr>
        <p:spPr>
          <a:xfrm>
            <a:off x="4556967" y="1247078"/>
            <a:ext cx="6552020" cy="4363844"/>
          </a:xfrm>
        </p:spPr>
        <p:txBody>
          <a:bodyPr>
            <a:normAutofit/>
          </a:bodyPr>
          <a:lstStyle/>
          <a:p>
            <a:r>
              <a:rPr lang="fr-FR" sz="2000" dirty="0">
                <a:effectLst/>
                <a:latin typeface="Calibri" panose="020F0502020204030204" pitchFamily="34" charset="0"/>
                <a:ea typeface="Calibri" panose="020F0502020204030204" pitchFamily="34" charset="0"/>
                <a:cs typeface="Arial" panose="020B0604020202020204" pitchFamily="34" charset="0"/>
              </a:rPr>
              <a:t>En 1978, Donald J. Kessler théorise que la collision entre deux débris va auto-entretenir leurs propulsions a un rythme plus élevé que celui de leurs éliminations. </a:t>
            </a:r>
          </a:p>
          <a:p>
            <a:pPr marL="0" indent="0">
              <a:buNone/>
            </a:pPr>
            <a:endParaRPr lang="fr-FR" sz="2000" dirty="0"/>
          </a:p>
        </p:txBody>
      </p:sp>
      <p:pic>
        <p:nvPicPr>
          <p:cNvPr id="9" name="Picture 6" descr="Chinese satellite resurrected!Yunhai-1 02 star was smashed into 22 pieces  and resumed operation after 300 days - iNEWS">
            <a:extLst>
              <a:ext uri="{FF2B5EF4-FFF2-40B4-BE49-F238E27FC236}">
                <a16:creationId xmlns:a16="http://schemas.microsoft.com/office/drawing/2014/main" id="{40987CB7-0B6D-3509-01B7-663BE25C9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464" y="3394651"/>
            <a:ext cx="5355363" cy="29913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4FA7510-B214-2116-63E5-7A05486F3E44}"/>
              </a:ext>
            </a:extLst>
          </p:cNvPr>
          <p:cNvSpPr txBox="1"/>
          <p:nvPr/>
        </p:nvSpPr>
        <p:spPr>
          <a:xfrm>
            <a:off x="-25911" y="6391190"/>
            <a:ext cx="5890261" cy="461665"/>
          </a:xfrm>
          <a:prstGeom prst="rect">
            <a:avLst/>
          </a:prstGeom>
          <a:noFill/>
        </p:spPr>
        <p:txBody>
          <a:bodyPr wrap="square">
            <a:spAutoFit/>
          </a:bodyPr>
          <a:lstStyle/>
          <a:p>
            <a:r>
              <a:rPr lang="fr-FR" sz="1200" dirty="0"/>
              <a:t>https://p1-tt.byteimg.com/origin/tos-cn-i-qvj2lq49k0/fb3c6b844deb47c7a144876479a6b160</a:t>
            </a:r>
          </a:p>
        </p:txBody>
      </p:sp>
    </p:spTree>
    <p:extLst>
      <p:ext uri="{BB962C8B-B14F-4D97-AF65-F5344CB8AC3E}">
        <p14:creationId xmlns:p14="http://schemas.microsoft.com/office/powerpoint/2010/main" val="1391194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385B77-2A0C-E002-A677-9275F6D8AA7F}"/>
              </a:ext>
            </a:extLst>
          </p:cNvPr>
          <p:cNvSpPr>
            <a:spLocks noGrp="1"/>
          </p:cNvSpPr>
          <p:nvPr>
            <p:ph type="title"/>
          </p:nvPr>
        </p:nvSpPr>
        <p:spPr>
          <a:xfrm>
            <a:off x="277693" y="1895975"/>
            <a:ext cx="3307084" cy="4363844"/>
          </a:xfrm>
        </p:spPr>
        <p:txBody>
          <a:bodyPr anchor="t">
            <a:normAutofit/>
          </a:bodyPr>
          <a:lstStyle/>
          <a:p>
            <a:r>
              <a:rPr lang="en-US" sz="4000" dirty="0">
                <a:solidFill>
                  <a:srgbClr val="FFFF00"/>
                </a:solidFill>
                <a:latin typeface="Lucida Calligraphy" panose="03010101010101010101" pitchFamily="66" charset="0"/>
              </a:rPr>
              <a:t>Danger </a:t>
            </a:r>
            <a:r>
              <a:rPr lang="en-US" sz="4000" dirty="0" err="1">
                <a:solidFill>
                  <a:srgbClr val="FFFF00"/>
                </a:solidFill>
                <a:latin typeface="Lucida Calligraphy" panose="03010101010101010101" pitchFamily="66" charset="0"/>
              </a:rPr>
              <a:t>ou</a:t>
            </a:r>
            <a:r>
              <a:rPr lang="en-US" sz="4000" dirty="0">
                <a:solidFill>
                  <a:srgbClr val="FFFF00"/>
                </a:solidFill>
                <a:latin typeface="Lucida Calligraphy" panose="03010101010101010101" pitchFamily="66" charset="0"/>
              </a:rPr>
              <a:t> nuisance?</a:t>
            </a:r>
            <a:endParaRPr lang="fr-FR" sz="4000" dirty="0">
              <a:solidFill>
                <a:srgbClr val="FFFF00"/>
              </a:solidFill>
              <a:latin typeface="Lucida Calligraphy" panose="03010101010101010101" pitchFamily="66" charset="0"/>
            </a:endParaRPr>
          </a:p>
        </p:txBody>
      </p:sp>
      <p:sp>
        <p:nvSpPr>
          <p:cNvPr id="3" name="Content Placeholder 2">
            <a:extLst>
              <a:ext uri="{FF2B5EF4-FFF2-40B4-BE49-F238E27FC236}">
                <a16:creationId xmlns:a16="http://schemas.microsoft.com/office/drawing/2014/main" id="{1246EA3C-3355-A6C3-0418-47318FB9480F}"/>
              </a:ext>
            </a:extLst>
          </p:cNvPr>
          <p:cNvSpPr>
            <a:spLocks noGrp="1"/>
          </p:cNvSpPr>
          <p:nvPr>
            <p:ph sz="half" idx="1"/>
          </p:nvPr>
        </p:nvSpPr>
        <p:spPr>
          <a:xfrm>
            <a:off x="4380855" y="1412489"/>
            <a:ext cx="3427283" cy="4363844"/>
          </a:xfrm>
        </p:spPr>
        <p:txBody>
          <a:bodyPr>
            <a:normAutofit/>
          </a:bodyPr>
          <a:lstStyle/>
          <a:p>
            <a:pPr marL="0" indent="0">
              <a:buNone/>
            </a:pPr>
            <a:endParaRPr lang="en-US" sz="2000" dirty="0"/>
          </a:p>
          <a:p>
            <a:endParaRPr lang="fr-FR" sz="2000" dirty="0"/>
          </a:p>
        </p:txBody>
      </p:sp>
      <p:cxnSp>
        <p:nvCxnSpPr>
          <p:cNvPr id="16" name="Straight Connector 15">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176819E1-89EE-395E-9ED2-B68C12E4E394}"/>
              </a:ext>
            </a:extLst>
          </p:cNvPr>
          <p:cNvSpPr>
            <a:spLocks noGrp="1"/>
          </p:cNvSpPr>
          <p:nvPr>
            <p:ph sz="half" idx="2"/>
          </p:nvPr>
        </p:nvSpPr>
        <p:spPr>
          <a:xfrm>
            <a:off x="4059050" y="2292011"/>
            <a:ext cx="4460181" cy="3153500"/>
          </a:xfrm>
        </p:spPr>
        <p:txBody>
          <a:bodyPr/>
          <a:lstStyle/>
          <a:p>
            <a:pPr lvl="0"/>
            <a:r>
              <a:rPr lang="fr-FR" sz="2400" dirty="0"/>
              <a:t>20.000 gros objets de + de 10 cm connus et catalogués (estimation réelle a 34.000 objets) dont 5400 &gt; 1m</a:t>
            </a:r>
          </a:p>
          <a:p>
            <a:pPr lvl="0"/>
            <a:r>
              <a:rPr lang="en-US" sz="2400" dirty="0"/>
              <a:t>900.000 &gt; 1 cm</a:t>
            </a:r>
            <a:endParaRPr lang="fr-FR" sz="2400" dirty="0"/>
          </a:p>
          <a:p>
            <a:r>
              <a:rPr lang="en-US" sz="2400" dirty="0"/>
              <a:t>130 </a:t>
            </a:r>
            <a:r>
              <a:rPr lang="fr-FR" sz="2400" dirty="0"/>
              <a:t>million</a:t>
            </a:r>
            <a:r>
              <a:rPr lang="en-US" sz="2400" dirty="0"/>
              <a:t> &gt; 1mm</a:t>
            </a:r>
            <a:endParaRPr lang="fr-FR" sz="2400" dirty="0"/>
          </a:p>
          <a:p>
            <a:endParaRPr lang="en-US" dirty="0"/>
          </a:p>
          <a:p>
            <a:endParaRPr lang="en-US" dirty="0"/>
          </a:p>
          <a:p>
            <a:endParaRPr lang="fr-FR" dirty="0"/>
          </a:p>
        </p:txBody>
      </p:sp>
      <p:sp>
        <p:nvSpPr>
          <p:cNvPr id="10" name="TextBox 9">
            <a:extLst>
              <a:ext uri="{FF2B5EF4-FFF2-40B4-BE49-F238E27FC236}">
                <a16:creationId xmlns:a16="http://schemas.microsoft.com/office/drawing/2014/main" id="{274381B6-427F-9E1F-1221-8A6DCCA1B7D7}"/>
              </a:ext>
            </a:extLst>
          </p:cNvPr>
          <p:cNvSpPr txBox="1"/>
          <p:nvPr/>
        </p:nvSpPr>
        <p:spPr>
          <a:xfrm>
            <a:off x="4270159" y="1518082"/>
            <a:ext cx="3071674" cy="369332"/>
          </a:xfrm>
          <a:prstGeom prst="rect">
            <a:avLst/>
          </a:prstGeom>
          <a:noFill/>
        </p:spPr>
        <p:txBody>
          <a:bodyPr wrap="square" rtlCol="0">
            <a:spAutoFit/>
          </a:bodyPr>
          <a:lstStyle/>
          <a:p>
            <a:r>
              <a:rPr lang="en-US" dirty="0"/>
              <a:t>2019</a:t>
            </a:r>
            <a:endParaRPr lang="fr-FR" dirty="0"/>
          </a:p>
        </p:txBody>
      </p:sp>
      <p:sp>
        <p:nvSpPr>
          <p:cNvPr id="15" name="TextBox 14">
            <a:extLst>
              <a:ext uri="{FF2B5EF4-FFF2-40B4-BE49-F238E27FC236}">
                <a16:creationId xmlns:a16="http://schemas.microsoft.com/office/drawing/2014/main" id="{67A98C2B-6FDA-4158-37E5-24F8A2D2CAFC}"/>
              </a:ext>
            </a:extLst>
          </p:cNvPr>
          <p:cNvSpPr txBox="1"/>
          <p:nvPr/>
        </p:nvSpPr>
        <p:spPr>
          <a:xfrm>
            <a:off x="8142906" y="2292011"/>
            <a:ext cx="6094520" cy="1200329"/>
          </a:xfrm>
          <a:prstGeom prst="rect">
            <a:avLst/>
          </a:prstGeom>
          <a:noFill/>
        </p:spPr>
        <p:txBody>
          <a:bodyPr wrap="square">
            <a:spAutoFit/>
          </a:bodyPr>
          <a:lstStyle/>
          <a:p>
            <a:pPr marL="342900" indent="-342900">
              <a:buFont typeface="Arial" panose="020B0604020202020204" pitchFamily="34" charset="0"/>
              <a:buChar char="•"/>
            </a:pPr>
            <a:r>
              <a:rPr lang="en-US" sz="2400" dirty="0"/>
              <a:t>36.500 &gt;10 cm</a:t>
            </a:r>
          </a:p>
          <a:p>
            <a:pPr marL="342900" indent="-342900">
              <a:buFont typeface="Arial" panose="020B0604020202020204" pitchFamily="34" charset="0"/>
              <a:buChar char="•"/>
            </a:pPr>
            <a:r>
              <a:rPr lang="en-US" sz="2400" dirty="0"/>
              <a:t>1 million &gt; 1 cm</a:t>
            </a:r>
          </a:p>
          <a:p>
            <a:pPr marL="342900" indent="-342900">
              <a:buFont typeface="Arial" panose="020B0604020202020204" pitchFamily="34" charset="0"/>
              <a:buChar char="•"/>
            </a:pPr>
            <a:r>
              <a:rPr lang="en-US" sz="2400" dirty="0"/>
              <a:t>150 millions &gt; 1 mm</a:t>
            </a:r>
          </a:p>
        </p:txBody>
      </p:sp>
      <p:sp>
        <p:nvSpPr>
          <p:cNvPr id="13" name="TextBox 12">
            <a:extLst>
              <a:ext uri="{FF2B5EF4-FFF2-40B4-BE49-F238E27FC236}">
                <a16:creationId xmlns:a16="http://schemas.microsoft.com/office/drawing/2014/main" id="{7F8472C1-C500-6254-EFC1-AAE3396E07BE}"/>
              </a:ext>
            </a:extLst>
          </p:cNvPr>
          <p:cNvSpPr txBox="1"/>
          <p:nvPr/>
        </p:nvSpPr>
        <p:spPr>
          <a:xfrm>
            <a:off x="8142906" y="1412488"/>
            <a:ext cx="3540716" cy="369332"/>
          </a:xfrm>
          <a:prstGeom prst="rect">
            <a:avLst/>
          </a:prstGeom>
          <a:noFill/>
        </p:spPr>
        <p:txBody>
          <a:bodyPr wrap="square" rtlCol="0">
            <a:spAutoFit/>
          </a:bodyPr>
          <a:lstStyle/>
          <a:p>
            <a:r>
              <a:rPr lang="en-US" dirty="0"/>
              <a:t>2021</a:t>
            </a:r>
            <a:endParaRPr lang="fr-FR" dirty="0"/>
          </a:p>
        </p:txBody>
      </p:sp>
      <p:pic>
        <p:nvPicPr>
          <p:cNvPr id="17" name="Picture 2">
            <a:extLst>
              <a:ext uri="{FF2B5EF4-FFF2-40B4-BE49-F238E27FC236}">
                <a16:creationId xmlns:a16="http://schemas.microsoft.com/office/drawing/2014/main" id="{1D494359-3B9E-CA8D-628D-3688028F5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 y="4572001"/>
            <a:ext cx="4064000"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DF27AD24-D130-666F-85A1-8161778F6F0C}"/>
              </a:ext>
            </a:extLst>
          </p:cNvPr>
          <p:cNvCxnSpPr/>
          <p:nvPr/>
        </p:nvCxnSpPr>
        <p:spPr>
          <a:xfrm>
            <a:off x="8519231" y="3914034"/>
            <a:ext cx="992222" cy="1352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809EAB-2A68-ADC3-7973-0732832206D1}"/>
              </a:ext>
            </a:extLst>
          </p:cNvPr>
          <p:cNvSpPr txBox="1"/>
          <p:nvPr/>
        </p:nvSpPr>
        <p:spPr>
          <a:xfrm>
            <a:off x="8631725" y="5354721"/>
            <a:ext cx="7120550" cy="369332"/>
          </a:xfrm>
          <a:prstGeom prst="rect">
            <a:avLst/>
          </a:prstGeom>
          <a:noFill/>
        </p:spPr>
        <p:txBody>
          <a:bodyPr wrap="square">
            <a:spAutoFit/>
          </a:bodyPr>
          <a:lstStyle/>
          <a:p>
            <a:r>
              <a:rPr lang="en-US" dirty="0"/>
              <a:t>9900 </a:t>
            </a:r>
            <a:r>
              <a:rPr lang="en-US" dirty="0" err="1"/>
              <a:t>tonnes</a:t>
            </a:r>
            <a:r>
              <a:rPr lang="en-US" dirty="0"/>
              <a:t> </a:t>
            </a:r>
            <a:r>
              <a:rPr lang="en-US" dirty="0">
                <a:sym typeface="Wingdings" panose="05000000000000000000" pitchFamily="2" charset="2"/>
              </a:rPr>
              <a:t>&lt;=&gt; </a:t>
            </a:r>
            <a:endParaRPr lang="fr-FR" dirty="0"/>
          </a:p>
        </p:txBody>
      </p:sp>
      <p:pic>
        <p:nvPicPr>
          <p:cNvPr id="21" name="Picture 2" descr="Turnul Eiffel - Wikipedia">
            <a:extLst>
              <a:ext uri="{FF2B5EF4-FFF2-40B4-BE49-F238E27FC236}">
                <a16:creationId xmlns:a16="http://schemas.microsoft.com/office/drawing/2014/main" id="{57BD6569-04AF-7A56-F41F-9AF49B785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5261" y="5070088"/>
            <a:ext cx="1063067" cy="177109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200EF84-3994-3ADB-F9C4-481E9EF06FB6}"/>
              </a:ext>
            </a:extLst>
          </p:cNvPr>
          <p:cNvSpPr txBox="1"/>
          <p:nvPr/>
        </p:nvSpPr>
        <p:spPr>
          <a:xfrm>
            <a:off x="11378328" y="5445511"/>
            <a:ext cx="870193" cy="2031325"/>
          </a:xfrm>
          <a:prstGeom prst="rect">
            <a:avLst/>
          </a:prstGeom>
          <a:noFill/>
        </p:spPr>
        <p:txBody>
          <a:bodyPr wrap="square">
            <a:spAutoFit/>
          </a:bodyPr>
          <a:lstStyle/>
          <a:p>
            <a:r>
              <a:rPr lang="fr-FR" sz="900" dirty="0"/>
              <a:t>https://upload.wikimedia.org/wikipedia/commons/thumb/8/85/Tour_Eiffel_Wikimedia_Commons_%28cropped%29.jpg/1200px-Tour_Eiffel_Wikimedia_Commons_%28cropped%29.jpg</a:t>
            </a:r>
          </a:p>
        </p:txBody>
      </p:sp>
    </p:spTree>
    <p:extLst>
      <p:ext uri="{BB962C8B-B14F-4D97-AF65-F5344CB8AC3E}">
        <p14:creationId xmlns:p14="http://schemas.microsoft.com/office/powerpoint/2010/main" val="26548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circle(in)">
                                      <p:cBhvr>
                                        <p:cTn id="20"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736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6B33BE-8066-2ABE-6640-8D5557DDE6A0}"/>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b="1" u="sng" kern="1200" dirty="0">
                <a:solidFill>
                  <a:srgbClr val="FFFFFF"/>
                </a:solidFill>
                <a:latin typeface="Lucida Calligraphy" panose="03010101010101010101" pitchFamily="66" charset="0"/>
              </a:rPr>
              <a:t>Les </a:t>
            </a:r>
            <a:r>
              <a:rPr lang="en-US" b="1" u="sng" kern="1200" dirty="0" err="1">
                <a:solidFill>
                  <a:srgbClr val="FFFFFF"/>
                </a:solidFill>
                <a:latin typeface="Lucida Calligraphy" panose="03010101010101010101" pitchFamily="66" charset="0"/>
              </a:rPr>
              <a:t>risques</a:t>
            </a:r>
            <a:endParaRPr lang="en-US" b="1" u="sng" kern="1200" dirty="0">
              <a:solidFill>
                <a:srgbClr val="FFFFFF"/>
              </a:solidFill>
              <a:latin typeface="Lucida Calligraphy" panose="03010101010101010101" pitchFamily="66" charset="0"/>
            </a:endParaRPr>
          </a:p>
        </p:txBody>
      </p:sp>
      <p:pic>
        <p:nvPicPr>
          <p:cNvPr id="7" name="Content Placeholder 6" descr="A picture containing indoor&#10;&#10;Description automatically generated">
            <a:extLst>
              <a:ext uri="{FF2B5EF4-FFF2-40B4-BE49-F238E27FC236}">
                <a16:creationId xmlns:a16="http://schemas.microsoft.com/office/drawing/2014/main" id="{1F6FF658-DCED-CB1E-808E-0398A670F3A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27226" b="1"/>
          <a:stretch/>
        </p:blipFill>
        <p:spPr>
          <a:xfrm>
            <a:off x="3943052" y="2531876"/>
            <a:ext cx="3442801" cy="4080254"/>
          </a:xfrm>
          <a:prstGeom prst="rect">
            <a:avLst/>
          </a:prstGeom>
        </p:spPr>
      </p:pic>
      <p:sp>
        <p:nvSpPr>
          <p:cNvPr id="22"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A05F9D5-6071-7A62-D91A-8BCE38433657}"/>
              </a:ext>
            </a:extLst>
          </p:cNvPr>
          <p:cNvSpPr txBox="1"/>
          <p:nvPr/>
        </p:nvSpPr>
        <p:spPr>
          <a:xfrm>
            <a:off x="7957973" y="763523"/>
            <a:ext cx="3511296" cy="5330952"/>
          </a:xfrm>
          <a:prstGeom prst="rect">
            <a:avLst/>
          </a:prstGeom>
        </p:spPr>
        <p:txBody>
          <a:bodyPr vert="horz" lIns="91440" tIns="45720" rIns="91440" bIns="45720" rtlCol="0" anchor="ctr">
            <a:normAutofit/>
          </a:bodyPr>
          <a:lstStyle/>
          <a:p>
            <a:pPr marR="0">
              <a:lnSpc>
                <a:spcPct val="90000"/>
              </a:lnSpc>
              <a:spcBef>
                <a:spcPts val="0"/>
              </a:spcBef>
              <a:spcAft>
                <a:spcPts val="800"/>
              </a:spcAft>
            </a:pPr>
            <a:r>
              <a:rPr lang="en-US" sz="2400" b="1" u="sng" dirty="0">
                <a:solidFill>
                  <a:srgbClr val="FFFFFF"/>
                </a:solidFill>
                <a:effectLst/>
              </a:rPr>
              <a:t>Pour </a:t>
            </a:r>
            <a:r>
              <a:rPr lang="en-US" sz="2400" b="1" u="sng" dirty="0" err="1">
                <a:solidFill>
                  <a:srgbClr val="FFFFFF"/>
                </a:solidFill>
                <a:effectLst/>
              </a:rPr>
              <a:t>l’ISS</a:t>
            </a:r>
            <a:r>
              <a:rPr lang="en-US" sz="2400" b="1" u="sng" dirty="0">
                <a:solidFill>
                  <a:srgbClr val="FFFFFF"/>
                </a:solidFill>
                <a:effectLst/>
              </a:rPr>
              <a:t> :</a:t>
            </a:r>
          </a:p>
          <a:p>
            <a:pPr marL="342900" marR="0" indent="-342900">
              <a:lnSpc>
                <a:spcPct val="90000"/>
              </a:lnSpc>
              <a:spcBef>
                <a:spcPts val="0"/>
              </a:spcBef>
              <a:spcAft>
                <a:spcPts val="800"/>
              </a:spcAft>
              <a:buFont typeface="Arial" panose="020B0604020202020204" pitchFamily="34" charset="0"/>
              <a:buChar char="•"/>
            </a:pPr>
            <a:r>
              <a:rPr lang="en-US" sz="2400" dirty="0">
                <a:solidFill>
                  <a:srgbClr val="FFFFFF"/>
                </a:solidFill>
                <a:effectLst/>
              </a:rPr>
              <a:t>Le blindage </a:t>
            </a:r>
            <a:r>
              <a:rPr lang="en-US" sz="2400" dirty="0" err="1">
                <a:solidFill>
                  <a:srgbClr val="FFFFFF"/>
                </a:solidFill>
                <a:effectLst/>
              </a:rPr>
              <a:t>résiste</a:t>
            </a:r>
            <a:r>
              <a:rPr lang="en-US" sz="2400" dirty="0">
                <a:solidFill>
                  <a:srgbClr val="FFFFFF"/>
                </a:solidFill>
                <a:effectLst/>
              </a:rPr>
              <a:t> au </a:t>
            </a:r>
            <a:r>
              <a:rPr lang="en-US" sz="2400" dirty="0" err="1">
                <a:solidFill>
                  <a:srgbClr val="FFFFFF"/>
                </a:solidFill>
                <a:effectLst/>
              </a:rPr>
              <a:t>débris</a:t>
            </a:r>
            <a:r>
              <a:rPr lang="en-US" sz="2400" dirty="0">
                <a:solidFill>
                  <a:srgbClr val="FFFFFF"/>
                </a:solidFill>
                <a:effectLst/>
              </a:rPr>
              <a:t> de </a:t>
            </a:r>
            <a:r>
              <a:rPr lang="en-US" sz="2400" dirty="0" err="1">
                <a:solidFill>
                  <a:srgbClr val="FFFFFF"/>
                </a:solidFill>
                <a:effectLst/>
              </a:rPr>
              <a:t>moins</a:t>
            </a:r>
            <a:r>
              <a:rPr lang="en-US" sz="2400" dirty="0">
                <a:solidFill>
                  <a:srgbClr val="FFFFFF"/>
                </a:solidFill>
                <a:effectLst/>
              </a:rPr>
              <a:t> de 2 cm. </a:t>
            </a:r>
          </a:p>
          <a:p>
            <a:pPr marL="342900" marR="0" lvl="0" indent="-228600">
              <a:lnSpc>
                <a:spcPct val="90000"/>
              </a:lnSpc>
              <a:spcBef>
                <a:spcPts val="0"/>
              </a:spcBef>
              <a:spcAft>
                <a:spcPts val="800"/>
              </a:spcAft>
              <a:buFont typeface="Arial" panose="020B0604020202020204" pitchFamily="34" charset="0"/>
              <a:buChar char="•"/>
            </a:pPr>
            <a:r>
              <a:rPr lang="en-US" sz="2400" dirty="0">
                <a:solidFill>
                  <a:srgbClr val="FFFFFF"/>
                </a:solidFill>
                <a:effectLst/>
              </a:rPr>
              <a:t>Les </a:t>
            </a:r>
            <a:r>
              <a:rPr lang="en-US" sz="2400" dirty="0" err="1">
                <a:solidFill>
                  <a:srgbClr val="FFFFFF"/>
                </a:solidFill>
                <a:effectLst/>
              </a:rPr>
              <a:t>débris</a:t>
            </a:r>
            <a:r>
              <a:rPr lang="en-US" sz="2400" dirty="0">
                <a:solidFill>
                  <a:srgbClr val="FFFFFF"/>
                </a:solidFill>
                <a:effectLst/>
              </a:rPr>
              <a:t> de </a:t>
            </a:r>
            <a:r>
              <a:rPr lang="en-US" sz="2400" dirty="0" err="1">
                <a:solidFill>
                  <a:srgbClr val="FFFFFF"/>
                </a:solidFill>
                <a:effectLst/>
              </a:rPr>
              <a:t>moins</a:t>
            </a:r>
            <a:r>
              <a:rPr lang="en-US" sz="2400" dirty="0">
                <a:solidFill>
                  <a:srgbClr val="FFFFFF"/>
                </a:solidFill>
                <a:effectLst/>
              </a:rPr>
              <a:t> de 10 cm ne </a:t>
            </a:r>
            <a:r>
              <a:rPr lang="en-US" sz="2400" dirty="0" err="1">
                <a:solidFill>
                  <a:srgbClr val="FFFFFF"/>
                </a:solidFill>
                <a:effectLst/>
              </a:rPr>
              <a:t>peuvent</a:t>
            </a:r>
            <a:r>
              <a:rPr lang="en-US" sz="2400" dirty="0">
                <a:solidFill>
                  <a:srgbClr val="FFFFFF"/>
                </a:solidFill>
                <a:effectLst/>
              </a:rPr>
              <a:t> pas </a:t>
            </a:r>
            <a:r>
              <a:rPr lang="en-US" sz="2400" dirty="0" err="1">
                <a:solidFill>
                  <a:srgbClr val="FFFFFF"/>
                </a:solidFill>
                <a:effectLst/>
              </a:rPr>
              <a:t>être</a:t>
            </a:r>
            <a:r>
              <a:rPr lang="en-US" sz="2400" dirty="0">
                <a:solidFill>
                  <a:srgbClr val="FFFFFF"/>
                </a:solidFill>
                <a:effectLst/>
              </a:rPr>
              <a:t> vu et </a:t>
            </a:r>
            <a:r>
              <a:rPr lang="en-US" sz="2400" dirty="0" err="1">
                <a:solidFill>
                  <a:srgbClr val="FFFFFF"/>
                </a:solidFill>
                <a:effectLst/>
              </a:rPr>
              <a:t>compter</a:t>
            </a:r>
            <a:r>
              <a:rPr lang="en-US" sz="2400" dirty="0">
                <a:solidFill>
                  <a:srgbClr val="FFFFFF"/>
                </a:solidFill>
                <a:effectLst/>
              </a:rPr>
              <a:t>.</a:t>
            </a:r>
          </a:p>
          <a:p>
            <a:pPr>
              <a:lnSpc>
                <a:spcPct val="90000"/>
              </a:lnSpc>
              <a:spcAft>
                <a:spcPts val="800"/>
              </a:spcAft>
            </a:pPr>
            <a:r>
              <a:rPr lang="en-US" sz="2400" b="1" u="sng" dirty="0">
                <a:solidFill>
                  <a:srgbClr val="FFFFFF"/>
                </a:solidFill>
                <a:effectLst/>
              </a:rPr>
              <a:t>Pour les sorties </a:t>
            </a:r>
            <a:r>
              <a:rPr lang="en-US" sz="2400" b="1" u="sng" dirty="0" err="1">
                <a:solidFill>
                  <a:srgbClr val="FFFFFF"/>
                </a:solidFill>
                <a:effectLst/>
              </a:rPr>
              <a:t>spatiales</a:t>
            </a:r>
            <a:r>
              <a:rPr lang="en-US" sz="2400" b="1" u="sng" dirty="0">
                <a:solidFill>
                  <a:srgbClr val="FFFFFF"/>
                </a:solidFill>
                <a:effectLst/>
              </a:rPr>
              <a:t> </a:t>
            </a:r>
          </a:p>
          <a:p>
            <a:pPr marL="285750" marR="0" lvl="0" indent="-228600">
              <a:lnSpc>
                <a:spcPct val="90000"/>
              </a:lnSpc>
              <a:spcBef>
                <a:spcPts val="0"/>
              </a:spcBef>
              <a:spcAft>
                <a:spcPts val="800"/>
              </a:spcAft>
              <a:buFont typeface="Arial" panose="020B0604020202020204" pitchFamily="34" charset="0"/>
              <a:buChar char="•"/>
            </a:pPr>
            <a:endParaRPr lang="en-US" sz="2400" dirty="0">
              <a:solidFill>
                <a:srgbClr val="FFFFFF"/>
              </a:solidFill>
              <a:effectLst/>
            </a:endParaRPr>
          </a:p>
        </p:txBody>
      </p:sp>
      <p:pic>
        <p:nvPicPr>
          <p:cNvPr id="16" name="Picture 2" descr="Space debris: Where does it come from, and what can we do about it?">
            <a:extLst>
              <a:ext uri="{FF2B5EF4-FFF2-40B4-BE49-F238E27FC236}">
                <a16:creationId xmlns:a16="http://schemas.microsoft.com/office/drawing/2014/main" id="{A235E19C-F43D-4EE2-56BD-E2968179F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4" y="2848969"/>
            <a:ext cx="3841815" cy="287089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596FD05-A9A0-740E-E534-A2EA06DFEFD5}"/>
              </a:ext>
            </a:extLst>
          </p:cNvPr>
          <p:cNvSpPr txBox="1"/>
          <p:nvPr/>
        </p:nvSpPr>
        <p:spPr>
          <a:xfrm>
            <a:off x="0" y="6213100"/>
            <a:ext cx="3648891" cy="646331"/>
          </a:xfrm>
          <a:prstGeom prst="rect">
            <a:avLst/>
          </a:prstGeom>
          <a:noFill/>
        </p:spPr>
        <p:txBody>
          <a:bodyPr wrap="square">
            <a:spAutoFit/>
          </a:bodyPr>
          <a:lstStyle/>
          <a:p>
            <a:r>
              <a:rPr lang="fr-FR" sz="900" dirty="0"/>
              <a:t>https://assets.newatlas.com/dims4/default/2bb142b/2147483647/strip/true/crop/993x742+0+0/resize/993x742!/quality/90/?url=http%3A%2F%2Fnewatlas-brightspot.s3.amazonaws.com%2Farchive%2Fspace-debris-kessler-syndrome-nasa-debrisat-7.jpg</a:t>
            </a:r>
          </a:p>
        </p:txBody>
      </p:sp>
      <p:sp>
        <p:nvSpPr>
          <p:cNvPr id="20" name="TextBox 19">
            <a:extLst>
              <a:ext uri="{FF2B5EF4-FFF2-40B4-BE49-F238E27FC236}">
                <a16:creationId xmlns:a16="http://schemas.microsoft.com/office/drawing/2014/main" id="{21D60063-2B40-7FFC-3064-AAD563B4DFEB}"/>
              </a:ext>
            </a:extLst>
          </p:cNvPr>
          <p:cNvSpPr txBox="1"/>
          <p:nvPr/>
        </p:nvSpPr>
        <p:spPr>
          <a:xfrm>
            <a:off x="3856699" y="6536997"/>
            <a:ext cx="6096000" cy="312650"/>
          </a:xfrm>
          <a:prstGeom prst="rect">
            <a:avLst/>
          </a:prstGeom>
          <a:noFill/>
        </p:spPr>
        <p:txBody>
          <a:bodyPr wrap="square">
            <a:spAutoFit/>
          </a:bodyPr>
          <a:lstStyle/>
          <a:p>
            <a:pPr marL="0" marR="0">
              <a:lnSpc>
                <a:spcPct val="107000"/>
              </a:lnSpc>
              <a:spcBef>
                <a:spcPts val="0"/>
              </a:spcBef>
              <a:spcAft>
                <a:spcPts val="800"/>
              </a:spcAft>
            </a:pPr>
            <a:r>
              <a:rPr lang="fr-FR"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https://www.youtube.com/watch?v=6UEJ7p4S1Ww</a:t>
            </a:r>
            <a:endParaRPr lang="fr-FR"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75257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3426-044C-B9C4-0F42-7B8DDA38DBED}"/>
              </a:ext>
            </a:extLst>
          </p:cNvPr>
          <p:cNvSpPr>
            <a:spLocks noGrp="1"/>
          </p:cNvSpPr>
          <p:nvPr>
            <p:ph type="title"/>
          </p:nvPr>
        </p:nvSpPr>
        <p:spPr>
          <a:xfrm>
            <a:off x="148046" y="354841"/>
            <a:ext cx="3178629" cy="1608328"/>
          </a:xfrm>
        </p:spPr>
        <p:txBody>
          <a:bodyPr vert="horz" lIns="91440" tIns="45720" rIns="91440" bIns="45720" rtlCol="0" anchor="ctr">
            <a:normAutofit fontScale="90000"/>
          </a:bodyPr>
          <a:lstStyle/>
          <a:p>
            <a:pPr algn="ctr"/>
            <a:r>
              <a:rPr lang="en-US" sz="3600" b="1" u="sng" dirty="0" err="1">
                <a:solidFill>
                  <a:srgbClr val="7030A0"/>
                </a:solidFill>
                <a:latin typeface="Lucida Calligraphy" panose="03010101010101010101" pitchFamily="66" charset="0"/>
              </a:rPr>
              <a:t>Ou</a:t>
            </a:r>
            <a:r>
              <a:rPr lang="en-US" sz="3600" b="1" u="sng" dirty="0">
                <a:solidFill>
                  <a:srgbClr val="7030A0"/>
                </a:solidFill>
                <a:latin typeface="Lucida Calligraphy" panose="03010101010101010101" pitchFamily="66" charset="0"/>
              </a:rPr>
              <a:t> </a:t>
            </a:r>
            <a:r>
              <a:rPr lang="en-US" sz="3600" b="1" u="sng" dirty="0" err="1">
                <a:solidFill>
                  <a:srgbClr val="7030A0"/>
                </a:solidFill>
                <a:latin typeface="Lucida Calligraphy" panose="03010101010101010101" pitchFamily="66" charset="0"/>
              </a:rPr>
              <a:t>en</a:t>
            </a:r>
            <a:r>
              <a:rPr lang="en-US" sz="3600" b="1" u="sng" dirty="0">
                <a:solidFill>
                  <a:srgbClr val="7030A0"/>
                </a:solidFill>
                <a:latin typeface="Lucida Calligraphy" panose="03010101010101010101" pitchFamily="66" charset="0"/>
              </a:rPr>
              <a:t> </a:t>
            </a:r>
            <a:r>
              <a:rPr lang="en-US" sz="3600" b="1" u="sng" dirty="0" err="1">
                <a:solidFill>
                  <a:srgbClr val="7030A0"/>
                </a:solidFill>
                <a:latin typeface="Lucida Calligraphy" panose="03010101010101010101" pitchFamily="66" charset="0"/>
              </a:rPr>
              <a:t>sommes</a:t>
            </a:r>
            <a:r>
              <a:rPr lang="en-US" sz="3600" b="1" u="sng" dirty="0">
                <a:solidFill>
                  <a:srgbClr val="7030A0"/>
                </a:solidFill>
                <a:latin typeface="Lucida Calligraphy" panose="03010101010101010101" pitchFamily="66" charset="0"/>
              </a:rPr>
              <a:t> nous?</a:t>
            </a:r>
            <a:br>
              <a:rPr lang="en-US" sz="3600" b="1" u="sng" dirty="0">
                <a:solidFill>
                  <a:srgbClr val="7030A0"/>
                </a:solidFill>
                <a:latin typeface="Lucida Calligraphy" panose="03010101010101010101" pitchFamily="66" charset="0"/>
              </a:rPr>
            </a:br>
            <a:endParaRPr lang="en-US" sz="3600" b="1" u="sng" dirty="0">
              <a:solidFill>
                <a:srgbClr val="7030A0"/>
              </a:solidFill>
              <a:latin typeface="Lucida Calligraphy" panose="03010101010101010101" pitchFamily="66" charset="0"/>
            </a:endParaRPr>
          </a:p>
        </p:txBody>
      </p:sp>
      <p:sp>
        <p:nvSpPr>
          <p:cNvPr id="3" name="Content Placeholder 2">
            <a:extLst>
              <a:ext uri="{FF2B5EF4-FFF2-40B4-BE49-F238E27FC236}">
                <a16:creationId xmlns:a16="http://schemas.microsoft.com/office/drawing/2014/main" id="{AE4C5189-C989-2021-1FCE-15B9EF5CA9E8}"/>
              </a:ext>
            </a:extLst>
          </p:cNvPr>
          <p:cNvSpPr>
            <a:spLocks noGrp="1"/>
          </p:cNvSpPr>
          <p:nvPr>
            <p:ph sz="half" idx="1"/>
          </p:nvPr>
        </p:nvSpPr>
        <p:spPr>
          <a:xfrm>
            <a:off x="4832611" y="1029428"/>
            <a:ext cx="6675627" cy="1438886"/>
          </a:xfrm>
        </p:spPr>
        <p:txBody>
          <a:bodyPr vert="horz" lIns="91440" tIns="45720" rIns="91440" bIns="45720" rtlCol="0" anchor="ctr">
            <a:normAutofit fontScale="85000" lnSpcReduction="20000"/>
          </a:bodyPr>
          <a:lstStyle/>
          <a:p>
            <a:pPr marL="0" indent="0">
              <a:buNone/>
            </a:pPr>
            <a:r>
              <a:rPr lang="en-US" sz="2000" b="1" u="sng" dirty="0">
                <a:solidFill>
                  <a:srgbClr val="FF0000"/>
                </a:solidFill>
              </a:rPr>
              <a:t>Les points </a:t>
            </a:r>
            <a:r>
              <a:rPr lang="en-US" sz="2000" b="1" u="sng" dirty="0" err="1">
                <a:solidFill>
                  <a:srgbClr val="FF0000"/>
                </a:solidFill>
              </a:rPr>
              <a:t>negatifs</a:t>
            </a:r>
            <a:r>
              <a:rPr lang="en-US" sz="2000" b="1" u="sng" dirty="0">
                <a:solidFill>
                  <a:srgbClr val="FF0000"/>
                </a:solidFill>
              </a:rPr>
              <a:t>: </a:t>
            </a:r>
            <a:r>
              <a:rPr lang="fr-FR" sz="1800" b="1" u="sng" dirty="0">
                <a:solidFill>
                  <a:srgbClr val="FF0000"/>
                </a:solidFill>
                <a:effectLst/>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Plus de 80000 m</a:t>
            </a:r>
            <a:r>
              <a:rPr lang="fr-FR" sz="1800" baseline="30000" dirty="0">
                <a:effectLst/>
                <a:latin typeface="Calibri" panose="020F0502020204030204" pitchFamily="34" charset="0"/>
                <a:ea typeface="Calibri" panose="020F0502020204030204" pitchFamily="34" charset="0"/>
                <a:cs typeface="Arial" panose="020B0604020202020204" pitchFamily="34" charset="0"/>
              </a:rPr>
              <a:t>2</a:t>
            </a:r>
            <a:r>
              <a:rPr lang="fr-FR" sz="1800" dirty="0">
                <a:effectLst/>
                <a:latin typeface="Calibri" panose="020F0502020204030204" pitchFamily="34" charset="0"/>
                <a:ea typeface="Calibri" panose="020F0502020204030204" pitchFamily="34" charset="0"/>
                <a:cs typeface="Arial" panose="020B0604020202020204" pitchFamily="34" charset="0"/>
              </a:rPr>
              <a:t> de débris dans toutes les orbites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majorité des fragmentations sont liées à la charge utile, suivie par les étages supérieurs des fusées et dans un très petit nombre, les objets liés à une fusée   </a:t>
            </a:r>
          </a:p>
          <a:p>
            <a:pPr marL="0" marR="0">
              <a:lnSpc>
                <a:spcPct val="107000"/>
              </a:lnSpc>
              <a:spcBef>
                <a:spcPts val="0"/>
              </a:spcBef>
              <a:spcAft>
                <a:spcPts val="800"/>
              </a:spcAft>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a:endParaRPr lang="en-US" sz="2000" dirty="0"/>
          </a:p>
        </p:txBody>
      </p:sp>
      <p:sp>
        <p:nvSpPr>
          <p:cNvPr id="25"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AC6A8F-D960-4CDF-E971-AA4FD412C55C}"/>
              </a:ext>
            </a:extLst>
          </p:cNvPr>
          <p:cNvPicPr>
            <a:picLocks noChangeAspect="1"/>
          </p:cNvPicPr>
          <p:nvPr/>
        </p:nvPicPr>
        <p:blipFill>
          <a:blip r:embed="rId3"/>
          <a:stretch>
            <a:fillRect/>
          </a:stretch>
        </p:blipFill>
        <p:spPr>
          <a:xfrm>
            <a:off x="6333518" y="2895606"/>
            <a:ext cx="5534800" cy="2985419"/>
          </a:xfrm>
          <a:prstGeom prst="rect">
            <a:avLst/>
          </a:prstGeom>
        </p:spPr>
      </p:pic>
      <p:pic>
        <p:nvPicPr>
          <p:cNvPr id="12" name="Picture 11">
            <a:extLst>
              <a:ext uri="{FF2B5EF4-FFF2-40B4-BE49-F238E27FC236}">
                <a16:creationId xmlns:a16="http://schemas.microsoft.com/office/drawing/2014/main" id="{1EB03C49-68CA-F7AE-4640-9DAA38D15355}"/>
              </a:ext>
            </a:extLst>
          </p:cNvPr>
          <p:cNvPicPr>
            <a:picLocks noChangeAspect="1"/>
          </p:cNvPicPr>
          <p:nvPr/>
        </p:nvPicPr>
        <p:blipFill>
          <a:blip r:embed="rId4"/>
          <a:stretch>
            <a:fillRect/>
          </a:stretch>
        </p:blipFill>
        <p:spPr>
          <a:xfrm>
            <a:off x="313375" y="2895606"/>
            <a:ext cx="5632410" cy="2985419"/>
          </a:xfrm>
          <a:prstGeom prst="rect">
            <a:avLst/>
          </a:prstGeom>
        </p:spPr>
      </p:pic>
      <p:sp>
        <p:nvSpPr>
          <p:cNvPr id="24" name="TextBox 23">
            <a:extLst>
              <a:ext uri="{FF2B5EF4-FFF2-40B4-BE49-F238E27FC236}">
                <a16:creationId xmlns:a16="http://schemas.microsoft.com/office/drawing/2014/main" id="{7875EE6A-984A-CEB8-1BA4-565DA1C39794}"/>
              </a:ext>
            </a:extLst>
          </p:cNvPr>
          <p:cNvSpPr txBox="1"/>
          <p:nvPr/>
        </p:nvSpPr>
        <p:spPr>
          <a:xfrm>
            <a:off x="-77036" y="6610021"/>
            <a:ext cx="6094378" cy="261610"/>
          </a:xfrm>
          <a:prstGeom prst="rect">
            <a:avLst/>
          </a:prstGeom>
          <a:noFill/>
        </p:spPr>
        <p:txBody>
          <a:bodyPr wrap="square">
            <a:spAutoFit/>
          </a:bodyPr>
          <a:lstStyle/>
          <a:p>
            <a:r>
              <a:rPr lang="fr-FR" sz="1100" dirty="0">
                <a:solidFill>
                  <a:schemeClr val="bg1"/>
                </a:solidFill>
              </a:rPr>
              <a:t>https://www.esa.int/Space_in_Member_States/France/Point_de_situation_sur_les_debris_spatiaux</a:t>
            </a:r>
          </a:p>
        </p:txBody>
      </p:sp>
    </p:spTree>
    <p:extLst>
      <p:ext uri="{BB962C8B-B14F-4D97-AF65-F5344CB8AC3E}">
        <p14:creationId xmlns:p14="http://schemas.microsoft.com/office/powerpoint/2010/main" val="3525087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76">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B530E-0204-8D88-93F4-22A1B8C2839C}"/>
              </a:ext>
            </a:extLst>
          </p:cNvPr>
          <p:cNvSpPr>
            <a:spLocks noGrp="1"/>
          </p:cNvSpPr>
          <p:nvPr>
            <p:ph type="title"/>
          </p:nvPr>
        </p:nvSpPr>
        <p:spPr>
          <a:xfrm>
            <a:off x="8304646" y="251405"/>
            <a:ext cx="3047694" cy="1346693"/>
          </a:xfrm>
        </p:spPr>
        <p:txBody>
          <a:bodyPr vert="horz" lIns="91440" tIns="45720" rIns="91440" bIns="45720" rtlCol="0" anchor="ctr">
            <a:normAutofit/>
          </a:bodyPr>
          <a:lstStyle/>
          <a:p>
            <a:pPr algn="ctr"/>
            <a:r>
              <a:rPr lang="en-US" sz="2800" b="1" u="sng" dirty="0" err="1">
                <a:solidFill>
                  <a:srgbClr val="7030A0"/>
                </a:solidFill>
                <a:latin typeface="Lucida Calligraphy" panose="03010101010101010101" pitchFamily="66" charset="0"/>
              </a:rPr>
              <a:t>Ou</a:t>
            </a:r>
            <a:r>
              <a:rPr lang="en-US" sz="2800" b="1" u="sng" dirty="0">
                <a:solidFill>
                  <a:srgbClr val="7030A0"/>
                </a:solidFill>
                <a:latin typeface="Lucida Calligraphy" panose="03010101010101010101" pitchFamily="66" charset="0"/>
              </a:rPr>
              <a:t> </a:t>
            </a:r>
            <a:r>
              <a:rPr lang="en-US" sz="2800" b="1" u="sng" dirty="0" err="1">
                <a:solidFill>
                  <a:srgbClr val="7030A0"/>
                </a:solidFill>
                <a:latin typeface="Lucida Calligraphy" panose="03010101010101010101" pitchFamily="66" charset="0"/>
              </a:rPr>
              <a:t>en</a:t>
            </a:r>
            <a:r>
              <a:rPr lang="en-US" sz="2800" b="1" u="sng" dirty="0">
                <a:solidFill>
                  <a:srgbClr val="7030A0"/>
                </a:solidFill>
                <a:latin typeface="Lucida Calligraphy" panose="03010101010101010101" pitchFamily="66" charset="0"/>
              </a:rPr>
              <a:t> </a:t>
            </a:r>
            <a:r>
              <a:rPr lang="en-US" sz="2800" b="1" u="sng" dirty="0" err="1">
                <a:solidFill>
                  <a:srgbClr val="7030A0"/>
                </a:solidFill>
                <a:latin typeface="Lucida Calligraphy" panose="03010101010101010101" pitchFamily="66" charset="0"/>
              </a:rPr>
              <a:t>sommes</a:t>
            </a:r>
            <a:r>
              <a:rPr lang="en-US" sz="2800" b="1" u="sng" dirty="0">
                <a:solidFill>
                  <a:srgbClr val="7030A0"/>
                </a:solidFill>
                <a:latin typeface="Lucida Calligraphy" panose="03010101010101010101" pitchFamily="66" charset="0"/>
              </a:rPr>
              <a:t> nous?</a:t>
            </a:r>
            <a:br>
              <a:rPr lang="en-US" sz="2800" b="1" u="sng" dirty="0">
                <a:solidFill>
                  <a:srgbClr val="7030A0"/>
                </a:solidFill>
                <a:latin typeface="Lucida Calligraphy" panose="03010101010101010101" pitchFamily="66" charset="0"/>
              </a:rPr>
            </a:br>
            <a:endParaRPr lang="en-US" sz="2800" b="1" u="sng" dirty="0">
              <a:solidFill>
                <a:srgbClr val="7030A0"/>
              </a:solidFill>
              <a:latin typeface="Lucida Calligraphy" panose="03010101010101010101" pitchFamily="66" charset="0"/>
            </a:endParaRPr>
          </a:p>
        </p:txBody>
      </p:sp>
      <p:sp>
        <p:nvSpPr>
          <p:cNvPr id="88" name="Rectangle 78">
            <a:extLst>
              <a:ext uri="{FF2B5EF4-FFF2-40B4-BE49-F238E27FC236}">
                <a16:creationId xmlns:a16="http://schemas.microsoft.com/office/drawing/2014/main" id="{A2CBBA37-ED57-439D-B76E-5DF57120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9AF002-EBF8-DAED-DAE0-0BFA3FD323DF}"/>
              </a:ext>
            </a:extLst>
          </p:cNvPr>
          <p:cNvPicPr>
            <a:picLocks noChangeAspect="1"/>
          </p:cNvPicPr>
          <p:nvPr/>
        </p:nvPicPr>
        <p:blipFill>
          <a:blip r:embed="rId2"/>
          <a:stretch>
            <a:fillRect/>
          </a:stretch>
        </p:blipFill>
        <p:spPr>
          <a:xfrm>
            <a:off x="839660" y="251405"/>
            <a:ext cx="3382144" cy="2189937"/>
          </a:xfrm>
          <a:prstGeom prst="rect">
            <a:avLst/>
          </a:prstGeom>
          <a:effectLst>
            <a:outerShdw blurRad="406400" dist="317500" dir="5400000" sx="89000" sy="89000" rotWithShape="0">
              <a:prstClr val="black">
                <a:alpha val="15000"/>
              </a:prstClr>
            </a:outerShdw>
          </a:effectLst>
        </p:spPr>
      </p:pic>
      <p:pic>
        <p:nvPicPr>
          <p:cNvPr id="10" name="Picture 9">
            <a:extLst>
              <a:ext uri="{FF2B5EF4-FFF2-40B4-BE49-F238E27FC236}">
                <a16:creationId xmlns:a16="http://schemas.microsoft.com/office/drawing/2014/main" id="{03F77694-79B8-E8D5-49F5-DF60AB55E01B}"/>
              </a:ext>
            </a:extLst>
          </p:cNvPr>
          <p:cNvPicPr>
            <a:picLocks noChangeAspect="1"/>
          </p:cNvPicPr>
          <p:nvPr/>
        </p:nvPicPr>
        <p:blipFill>
          <a:blip r:embed="rId3"/>
          <a:stretch>
            <a:fillRect/>
          </a:stretch>
        </p:blipFill>
        <p:spPr>
          <a:xfrm>
            <a:off x="4520097" y="95933"/>
            <a:ext cx="3276568" cy="2596679"/>
          </a:xfrm>
          <a:prstGeom prst="rect">
            <a:avLst/>
          </a:prstGeom>
          <a:effectLst>
            <a:outerShdw blurRad="406400" dist="317500" dir="5400000" sx="89000" sy="89000" rotWithShape="0">
              <a:prstClr val="black">
                <a:alpha val="15000"/>
              </a:prstClr>
            </a:outerShdw>
          </a:effectLst>
        </p:spPr>
      </p:pic>
      <p:pic>
        <p:nvPicPr>
          <p:cNvPr id="6" name="Picture 5">
            <a:extLst>
              <a:ext uri="{FF2B5EF4-FFF2-40B4-BE49-F238E27FC236}">
                <a16:creationId xmlns:a16="http://schemas.microsoft.com/office/drawing/2014/main" id="{F9C6F21F-2C15-E5CC-3A59-6E0C2EDDBDF2}"/>
              </a:ext>
            </a:extLst>
          </p:cNvPr>
          <p:cNvPicPr>
            <a:picLocks noChangeAspect="1"/>
          </p:cNvPicPr>
          <p:nvPr/>
        </p:nvPicPr>
        <p:blipFill>
          <a:blip r:embed="rId4"/>
          <a:stretch>
            <a:fillRect/>
          </a:stretch>
        </p:blipFill>
        <p:spPr>
          <a:xfrm>
            <a:off x="962747" y="3305454"/>
            <a:ext cx="3557350" cy="2338957"/>
          </a:xfrm>
          <a:prstGeom prst="rect">
            <a:avLst/>
          </a:prstGeom>
          <a:effectLst>
            <a:outerShdw blurRad="406400" dist="317500" dir="5400000" sx="89000" sy="89000" rotWithShape="0">
              <a:prstClr val="black">
                <a:alpha val="15000"/>
              </a:prstClr>
            </a:outerShdw>
          </a:effectLst>
        </p:spPr>
      </p:pic>
      <p:pic>
        <p:nvPicPr>
          <p:cNvPr id="8" name="Picture 7">
            <a:extLst>
              <a:ext uri="{FF2B5EF4-FFF2-40B4-BE49-F238E27FC236}">
                <a16:creationId xmlns:a16="http://schemas.microsoft.com/office/drawing/2014/main" id="{531F0EF6-49B7-C3F7-B587-A5F014F7E74A}"/>
              </a:ext>
            </a:extLst>
          </p:cNvPr>
          <p:cNvPicPr>
            <a:picLocks noChangeAspect="1"/>
          </p:cNvPicPr>
          <p:nvPr/>
        </p:nvPicPr>
        <p:blipFill>
          <a:blip r:embed="rId5"/>
          <a:stretch>
            <a:fillRect/>
          </a:stretch>
        </p:blipFill>
        <p:spPr>
          <a:xfrm>
            <a:off x="4520097" y="3167963"/>
            <a:ext cx="3909706" cy="2476448"/>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9B896A09-06B6-5AFA-832C-29C3D3A0182D}"/>
              </a:ext>
            </a:extLst>
          </p:cNvPr>
          <p:cNvSpPr>
            <a:spLocks noGrp="1"/>
          </p:cNvSpPr>
          <p:nvPr>
            <p:ph sz="half" idx="1"/>
          </p:nvPr>
        </p:nvSpPr>
        <p:spPr>
          <a:xfrm>
            <a:off x="8317818" y="2053521"/>
            <a:ext cx="3507415" cy="3645083"/>
          </a:xfrm>
        </p:spPr>
        <p:txBody>
          <a:bodyPr vert="horz" lIns="91440" tIns="45720" rIns="91440" bIns="45720" rtlCol="0">
            <a:normAutofit fontScale="92500" lnSpcReduction="10000"/>
          </a:bodyPr>
          <a:lstStyle/>
          <a:p>
            <a:pPr marL="0" marR="0">
              <a:lnSpc>
                <a:spcPct val="107000"/>
              </a:lnSpc>
              <a:spcBef>
                <a:spcPts val="0"/>
              </a:spcBef>
              <a:spcAft>
                <a:spcPts val="800"/>
              </a:spcAft>
            </a:pPr>
            <a:r>
              <a:rPr lang="en-US" sz="1800" b="1" u="sng" dirty="0">
                <a:solidFill>
                  <a:srgbClr val="00B050"/>
                </a:solidFill>
                <a:effectLst/>
                <a:latin typeface="Calibri" panose="020F0502020204030204" pitchFamily="34" charset="0"/>
                <a:ea typeface="Calibri" panose="020F0502020204030204" pitchFamily="34" charset="0"/>
                <a:cs typeface="Arial" panose="020B0604020202020204" pitchFamily="34" charset="0"/>
              </a:rPr>
              <a:t>Des tendances </a:t>
            </a:r>
            <a:r>
              <a:rPr lang="en-US" sz="1800" b="1" u="sng" dirty="0" err="1">
                <a:solidFill>
                  <a:srgbClr val="00B050"/>
                </a:solidFill>
                <a:effectLst/>
                <a:latin typeface="Calibri" panose="020F0502020204030204" pitchFamily="34" charset="0"/>
                <a:ea typeface="Calibri" panose="020F0502020204030204" pitchFamily="34" charset="0"/>
                <a:cs typeface="Arial" panose="020B0604020202020204" pitchFamily="34" charset="0"/>
              </a:rPr>
              <a:t>positifs</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u="sng" dirty="0" err="1">
                <a:effectLst/>
                <a:latin typeface="Calibri" panose="020F0502020204030204" pitchFamily="34" charset="0"/>
                <a:ea typeface="Calibri" panose="020F0502020204030204" pitchFamily="34" charset="0"/>
                <a:cs typeface="Arial" panose="020B0604020202020204" pitchFamily="34" charset="0"/>
              </a:rPr>
              <a:t>En</a:t>
            </a:r>
            <a:r>
              <a:rPr lang="en-US" sz="1800" u="sng"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err="1">
                <a:effectLst/>
                <a:latin typeface="Calibri" panose="020F0502020204030204" pitchFamily="34" charset="0"/>
                <a:ea typeface="Calibri" panose="020F0502020204030204" pitchFamily="34" charset="0"/>
                <a:cs typeface="Arial" panose="020B0604020202020204" pitchFamily="34" charset="0"/>
              </a:rPr>
              <a:t>orbite</a:t>
            </a:r>
            <a:r>
              <a:rPr lang="en-US" sz="1800" u="sng" dirty="0">
                <a:effectLst/>
                <a:latin typeface="Calibri" panose="020F0502020204030204" pitchFamily="34" charset="0"/>
                <a:ea typeface="Calibri" panose="020F0502020204030204" pitchFamily="34" charset="0"/>
                <a:cs typeface="Arial" panose="020B0604020202020204" pitchFamily="34" charset="0"/>
              </a:rPr>
              <a:t> basses:</a:t>
            </a:r>
            <a:endParaRPr lang="fr-FR" sz="1800" u="sng"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Arial" panose="020B0604020202020204" pitchFamily="34" charset="0"/>
              </a:rPr>
              <a:t>Des essaye d’atténuation de 5% des débris</a:t>
            </a:r>
          </a:p>
          <a:p>
            <a:pPr marL="342900" marR="0" lvl="0" indent="-342900">
              <a:lnSpc>
                <a:spcPct val="107000"/>
              </a:lnSpc>
              <a:spcBef>
                <a:spcPts val="0"/>
              </a:spcBef>
              <a:spcAft>
                <a:spcPts val="0"/>
              </a:spcAft>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Arial" panose="020B0604020202020204" pitchFamily="34" charset="0"/>
              </a:rPr>
              <a:t>Les lanceurs de plus en plus nombreux à être évacuer</a:t>
            </a:r>
          </a:p>
          <a:p>
            <a:pPr marL="342900" marR="0" lvl="0" indent="-342900">
              <a:lnSpc>
                <a:spcPct val="107000"/>
              </a:lnSpc>
              <a:spcBef>
                <a:spcPts val="0"/>
              </a:spcBef>
              <a:spcAft>
                <a:spcPts val="0"/>
              </a:spcAft>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Arial" panose="020B0604020202020204" pitchFamily="34" charset="0"/>
              </a:rPr>
              <a:t>Augmentation des satellites introduits en orbite basse </a:t>
            </a:r>
          </a:p>
          <a:p>
            <a:pPr marL="342900" marR="0" lvl="0" indent="-342900">
              <a:lnSpc>
                <a:spcPct val="107000"/>
              </a:lnSpc>
              <a:spcBef>
                <a:spcPts val="0"/>
              </a:spcBef>
              <a:spcAft>
                <a:spcPts val="0"/>
              </a:spcAft>
              <a:buFont typeface="Calibri" panose="020F0502020204030204" pitchFamily="34" charset="0"/>
              <a:buChar char="-"/>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None/>
            </a:pPr>
            <a:r>
              <a:rPr lang="fr-FR" sz="1800" dirty="0">
                <a:effectLst/>
                <a:latin typeface="Calibri" panose="020F0502020204030204" pitchFamily="34" charset="0"/>
                <a:ea typeface="Calibri" panose="020F0502020204030204" pitchFamily="34" charset="0"/>
                <a:cs typeface="Arial" panose="020B0604020202020204" pitchFamily="34" charset="0"/>
              </a:rPr>
              <a:t>2.   </a:t>
            </a:r>
            <a:r>
              <a:rPr lang="fr-FR" sz="1800" u="sng" dirty="0">
                <a:effectLst/>
                <a:latin typeface="Calibri" panose="020F0502020204030204" pitchFamily="34" charset="0"/>
                <a:ea typeface="Calibri" panose="020F0502020204030204" pitchFamily="34" charset="0"/>
                <a:cs typeface="Arial" panose="020B0604020202020204" pitchFamily="34" charset="0"/>
              </a:rPr>
              <a:t>En orbite géostationnaire :</a:t>
            </a:r>
          </a:p>
          <a:p>
            <a:pPr marL="342900" marR="0" lvl="0" indent="-342900">
              <a:lnSpc>
                <a:spcPct val="107000"/>
              </a:lnSpc>
              <a:spcBef>
                <a:spcPts val="0"/>
              </a:spcBef>
              <a:spcAft>
                <a:spcPts val="800"/>
              </a:spcAft>
              <a:buFont typeface="Calibri" panose="020F0502020204030204" pitchFamily="34" charset="0"/>
              <a:buChar char="-"/>
            </a:pPr>
            <a:r>
              <a:rPr lang="fr-FR" sz="1800" dirty="0">
                <a:effectLst/>
                <a:latin typeface="Calibri" panose="020F0502020204030204" pitchFamily="34" charset="0"/>
                <a:ea typeface="Calibri" panose="020F0502020204030204" pitchFamily="34" charset="0"/>
                <a:cs typeface="Arial" panose="020B0604020202020204" pitchFamily="34" charset="0"/>
              </a:rPr>
              <a:t>90% des satellites en fin de vie on réussit à rentrer dans l’atmosphère.  </a:t>
            </a:r>
          </a:p>
          <a:p>
            <a:endParaRPr lang="en-US" sz="2000" dirty="0"/>
          </a:p>
        </p:txBody>
      </p:sp>
      <p:sp>
        <p:nvSpPr>
          <p:cNvPr id="48" name="TextBox 47">
            <a:extLst>
              <a:ext uri="{FF2B5EF4-FFF2-40B4-BE49-F238E27FC236}">
                <a16:creationId xmlns:a16="http://schemas.microsoft.com/office/drawing/2014/main" id="{6BBB3B55-E72C-C9E6-6B2E-A291B02696E8}"/>
              </a:ext>
            </a:extLst>
          </p:cNvPr>
          <p:cNvSpPr txBox="1"/>
          <p:nvPr/>
        </p:nvSpPr>
        <p:spPr>
          <a:xfrm>
            <a:off x="-103161" y="6623250"/>
            <a:ext cx="6094378" cy="261610"/>
          </a:xfrm>
          <a:prstGeom prst="rect">
            <a:avLst/>
          </a:prstGeom>
          <a:noFill/>
        </p:spPr>
        <p:txBody>
          <a:bodyPr wrap="square">
            <a:spAutoFit/>
          </a:bodyPr>
          <a:lstStyle/>
          <a:p>
            <a:r>
              <a:rPr lang="fr-FR" sz="1100" dirty="0">
                <a:solidFill>
                  <a:schemeClr val="accent2">
                    <a:lumMod val="40000"/>
                    <a:lumOff val="60000"/>
                  </a:schemeClr>
                </a:solidFill>
              </a:rPr>
              <a:t>https://www.esa.int/Space_in_Member_States/France/Point_de_situation_sur_les_debris_spatiaux</a:t>
            </a:r>
          </a:p>
        </p:txBody>
      </p:sp>
    </p:spTree>
    <p:extLst>
      <p:ext uri="{BB962C8B-B14F-4D97-AF65-F5344CB8AC3E}">
        <p14:creationId xmlns:p14="http://schemas.microsoft.com/office/powerpoint/2010/main" val="4099784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The James Webb Space Telescope has reached its new home at last | Science  News">
            <a:extLst>
              <a:ext uri="{FF2B5EF4-FFF2-40B4-BE49-F238E27FC236}">
                <a16:creationId xmlns:a16="http://schemas.microsoft.com/office/drawing/2014/main" id="{9978808C-1ABC-CC36-57E5-421E2512A0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66" r="28200" b="325"/>
          <a:stretch/>
        </p:blipFill>
        <p:spPr bwMode="auto">
          <a:xfrm>
            <a:off x="2562725" y="1"/>
            <a:ext cx="9629274" cy="6857999"/>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75">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Freeform: Shape 77">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2F662-1E79-B153-F64C-38ECE89943FC}"/>
              </a:ext>
            </a:extLst>
          </p:cNvPr>
          <p:cNvSpPr>
            <a:spLocks noGrp="1"/>
          </p:cNvSpPr>
          <p:nvPr>
            <p:ph type="title"/>
          </p:nvPr>
        </p:nvSpPr>
        <p:spPr>
          <a:xfrm>
            <a:off x="230930" y="1180639"/>
            <a:ext cx="4396487" cy="2248122"/>
          </a:xfrm>
        </p:spPr>
        <p:txBody>
          <a:bodyPr vert="horz" lIns="91440" tIns="45720" rIns="91440" bIns="45720" rtlCol="0" anchor="b">
            <a:normAutofit fontScale="90000"/>
          </a:bodyPr>
          <a:lstStyle/>
          <a:p>
            <a:r>
              <a:rPr lang="fr-FR" sz="5400" dirty="0">
                <a:latin typeface="Lucida Calligraphy" panose="03010101010101010101" pitchFamily="66" charset="0"/>
                <a:ea typeface="Calibri" panose="020F0502020204030204" pitchFamily="34" charset="0"/>
                <a:cs typeface="Arial" panose="020B0604020202020204" pitchFamily="34" charset="0"/>
              </a:rPr>
              <a:t>Le télescope James Webb </a:t>
            </a:r>
            <a:endParaRPr lang="en-US" sz="5400" dirty="0">
              <a:latin typeface="Lucida Calligraphy" panose="03010101010101010101" pitchFamily="66" charset="0"/>
            </a:endParaRPr>
          </a:p>
        </p:txBody>
      </p:sp>
      <p:sp>
        <p:nvSpPr>
          <p:cNvPr id="16" name="TextBox 15">
            <a:extLst>
              <a:ext uri="{FF2B5EF4-FFF2-40B4-BE49-F238E27FC236}">
                <a16:creationId xmlns:a16="http://schemas.microsoft.com/office/drawing/2014/main" id="{D59FA44D-ED1D-E31C-8DE2-7608A2ADE5E6}"/>
              </a:ext>
            </a:extLst>
          </p:cNvPr>
          <p:cNvSpPr txBox="1"/>
          <p:nvPr/>
        </p:nvSpPr>
        <p:spPr>
          <a:xfrm>
            <a:off x="8309983" y="6334780"/>
            <a:ext cx="6094378" cy="523220"/>
          </a:xfrm>
          <a:prstGeom prst="rect">
            <a:avLst/>
          </a:prstGeom>
          <a:noFill/>
        </p:spPr>
        <p:txBody>
          <a:bodyPr wrap="square">
            <a:spAutoFit/>
          </a:bodyPr>
          <a:lstStyle/>
          <a:p>
            <a:r>
              <a:rPr lang="fr-FR" sz="1400" dirty="0"/>
              <a:t>https://www.sciencenews.org/wp-content/uploads/2022/01/011922_lg_jwst_feat.jpg</a:t>
            </a:r>
          </a:p>
        </p:txBody>
      </p:sp>
    </p:spTree>
    <p:extLst>
      <p:ext uri="{BB962C8B-B14F-4D97-AF65-F5344CB8AC3E}">
        <p14:creationId xmlns:p14="http://schemas.microsoft.com/office/powerpoint/2010/main" val="337944811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1E449-6313-110F-1AD8-FFB5198BA1FA}"/>
              </a:ext>
            </a:extLst>
          </p:cNvPr>
          <p:cNvPicPr>
            <a:picLocks noChangeAspect="1"/>
          </p:cNvPicPr>
          <p:nvPr/>
        </p:nvPicPr>
        <p:blipFill>
          <a:blip r:embed="rId2"/>
          <a:stretch>
            <a:fillRect/>
          </a:stretch>
        </p:blipFill>
        <p:spPr>
          <a:xfrm>
            <a:off x="0" y="7344"/>
            <a:ext cx="12192000" cy="6843312"/>
          </a:xfrm>
          <a:prstGeom prst="rect">
            <a:avLst/>
          </a:prstGeom>
        </p:spPr>
      </p:pic>
    </p:spTree>
    <p:extLst>
      <p:ext uri="{BB962C8B-B14F-4D97-AF65-F5344CB8AC3E}">
        <p14:creationId xmlns:p14="http://schemas.microsoft.com/office/powerpoint/2010/main" val="4206868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D33D72F-F84D-7BC2-CA75-A00C7CCEB301}"/>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E21C8B-7B53-E3C4-9942-5C8E723F0249}"/>
              </a:ext>
            </a:extLst>
          </p:cNvPr>
          <p:cNvSpPr>
            <a:spLocks noGrp="1"/>
          </p:cNvSpPr>
          <p:nvPr>
            <p:ph type="title"/>
          </p:nvPr>
        </p:nvSpPr>
        <p:spPr>
          <a:xfrm>
            <a:off x="82469" y="5715685"/>
            <a:ext cx="3200400" cy="1071062"/>
          </a:xfrm>
          <a:solidFill>
            <a:srgbClr val="262626"/>
          </a:solidFill>
          <a:ln w="257175" cap="sq" cmpd="sng" algn="ctr">
            <a:solidFill>
              <a:srgbClr val="262626">
                <a:alpha val="60000"/>
              </a:srgbClr>
            </a:solidFill>
            <a:prstDash val="solid"/>
            <a:miter lim="800000"/>
          </a:ln>
        </p:spPr>
        <p:txBody>
          <a:bodyPr vert="horz" wrap="square" lIns="91440" tIns="45720" rIns="91440" bIns="45720" rtlCol="0" anchor="ctr">
            <a:normAutofit/>
          </a:bodyPr>
          <a:lstStyle/>
          <a:p>
            <a:pPr algn="ctr"/>
            <a:r>
              <a:rPr lang="en-US" sz="2400" b="1" u="sng" dirty="0">
                <a:solidFill>
                  <a:srgbClr val="FFFF00"/>
                </a:solidFill>
                <a:latin typeface="Lucida Calligraphy" panose="03010101010101010101" pitchFamily="66" charset="0"/>
              </a:rPr>
              <a:t>Hubble vs James Webb</a:t>
            </a:r>
          </a:p>
        </p:txBody>
      </p:sp>
      <p:sp>
        <p:nvSpPr>
          <p:cNvPr id="21" name="TextBox 20">
            <a:extLst>
              <a:ext uri="{FF2B5EF4-FFF2-40B4-BE49-F238E27FC236}">
                <a16:creationId xmlns:a16="http://schemas.microsoft.com/office/drawing/2014/main" id="{B0C5ECA6-C808-8428-FFA7-6F13EA9FFB57}"/>
              </a:ext>
            </a:extLst>
          </p:cNvPr>
          <p:cNvSpPr txBox="1"/>
          <p:nvPr/>
        </p:nvSpPr>
        <p:spPr>
          <a:xfrm>
            <a:off x="6535015" y="6580991"/>
            <a:ext cx="6122124" cy="276999"/>
          </a:xfrm>
          <a:prstGeom prst="rect">
            <a:avLst/>
          </a:prstGeom>
          <a:noFill/>
        </p:spPr>
        <p:txBody>
          <a:bodyPr wrap="square">
            <a:spAutoFit/>
          </a:bodyPr>
          <a:lstStyle/>
          <a:p>
            <a:r>
              <a:rPr lang="fr-FR" sz="1200" dirty="0">
                <a:solidFill>
                  <a:schemeClr val="tx1">
                    <a:lumMod val="50000"/>
                  </a:schemeClr>
                </a:solidFill>
              </a:rPr>
              <a:t>https://www.asc-csa.gc.ca/fra/satellites/jwst/webb-successeur-de-hubble.asp#infrarouge</a:t>
            </a:r>
          </a:p>
        </p:txBody>
      </p:sp>
      <p:sp>
        <p:nvSpPr>
          <p:cNvPr id="7" name="TextBox 6">
            <a:extLst>
              <a:ext uri="{FF2B5EF4-FFF2-40B4-BE49-F238E27FC236}">
                <a16:creationId xmlns:a16="http://schemas.microsoft.com/office/drawing/2014/main" id="{09529D28-2FE4-A8A3-4DAF-B3BBDF4DE204}"/>
              </a:ext>
            </a:extLst>
          </p:cNvPr>
          <p:cNvSpPr txBox="1"/>
          <p:nvPr/>
        </p:nvSpPr>
        <p:spPr>
          <a:xfrm>
            <a:off x="10751" y="0"/>
            <a:ext cx="3404802" cy="5532925"/>
          </a:xfrm>
          <a:prstGeom prst="rect">
            <a:avLst/>
          </a:prstGeom>
          <a:noFill/>
        </p:spPr>
        <p:txBody>
          <a:bodyPr wrap="square" rtlCol="0">
            <a:spAutoFit/>
          </a:bodyPr>
          <a:lstStyle/>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Date du lancement : 1990</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Taille du télescope : 13,3 m</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Taille du miroir primaire : 2,4m diamètre</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Lumière observée : Ultraviolet, visible infrarouge proche</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Emplacement : Orbite basse terrestre, a une altitude de 547 km</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Maintenance : l’orbite basse permet de le réparé et de l’améliorer</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Durée de vie de la mission : Sera utilisé jusque les instruments ne fonctionneront plus. </a:t>
            </a:r>
          </a:p>
          <a:p>
            <a:endParaRPr lang="fr-FR" dirty="0"/>
          </a:p>
        </p:txBody>
      </p:sp>
      <p:sp>
        <p:nvSpPr>
          <p:cNvPr id="8" name="TextBox 7">
            <a:extLst>
              <a:ext uri="{FF2B5EF4-FFF2-40B4-BE49-F238E27FC236}">
                <a16:creationId xmlns:a16="http://schemas.microsoft.com/office/drawing/2014/main" id="{2A61E56C-9C98-80FD-3C96-2D4BEB0A43F8}"/>
              </a:ext>
            </a:extLst>
          </p:cNvPr>
          <p:cNvSpPr txBox="1"/>
          <p:nvPr/>
        </p:nvSpPr>
        <p:spPr>
          <a:xfrm>
            <a:off x="9511553" y="89647"/>
            <a:ext cx="2669696" cy="6203237"/>
          </a:xfrm>
          <a:prstGeom prst="rect">
            <a:avLst/>
          </a:prstGeom>
          <a:noFill/>
        </p:spPr>
        <p:txBody>
          <a:bodyPr wrap="square" rtlCol="0">
            <a:spAutoFit/>
          </a:bodyPr>
          <a:lstStyle/>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Date du lancement : 2021</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Taille du télescope : 23 m</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Taille du miroir primaire : 18 miroirs hexagonaux soit 6,5 m de diamètre</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Lumière observée : Infrarouge proche et moyen</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Emplacement : 1,5 million de km de la Terre (au point Lagrange L2)</a:t>
            </a:r>
          </a:p>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Maintenance : Impossible</a:t>
            </a:r>
          </a:p>
          <a:p>
            <a:r>
              <a:rPr lang="fr-FR" sz="1800" dirty="0">
                <a:effectLst/>
                <a:latin typeface="Calibri" panose="020F0502020204030204" pitchFamily="34" charset="0"/>
                <a:ea typeface="Calibri" panose="020F0502020204030204" pitchFamily="34" charset="0"/>
                <a:cs typeface="Arial" panose="020B0604020202020204" pitchFamily="34" charset="0"/>
              </a:rPr>
              <a:t>Durée de vie de la mission : 5 ans minimum, peux arriver jusqu’a 10 ans. Ça dépend de la durée de la réserve de carburant nécessaire à la stabilisation de l’orbite </a:t>
            </a:r>
            <a:endParaRPr lang="fr-FR" dirty="0"/>
          </a:p>
        </p:txBody>
      </p:sp>
    </p:spTree>
    <p:extLst>
      <p:ext uri="{BB962C8B-B14F-4D97-AF65-F5344CB8AC3E}">
        <p14:creationId xmlns:p14="http://schemas.microsoft.com/office/powerpoint/2010/main" val="86902041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99945-391C-A510-82B3-FD20BDCFCA12}"/>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err="1">
                <a:latin typeface="Lucida Calligraphy" panose="03010101010101010101" pitchFamily="66" charset="0"/>
              </a:rPr>
              <a:t>Ses</a:t>
            </a:r>
            <a:r>
              <a:rPr lang="en-US" sz="4000" dirty="0">
                <a:latin typeface="Lucida Calligraphy" panose="03010101010101010101" pitchFamily="66" charset="0"/>
              </a:rPr>
              <a:t> </a:t>
            </a:r>
            <a:r>
              <a:rPr lang="en-US" sz="4000" dirty="0" err="1">
                <a:latin typeface="Lucida Calligraphy" panose="03010101010101010101" pitchFamily="66" charset="0"/>
              </a:rPr>
              <a:t>objectifs</a:t>
            </a:r>
            <a:endParaRPr lang="en-US" sz="4000" dirty="0">
              <a:latin typeface="Lucida Calligraphy" panose="03010101010101010101" pitchFamily="66" charset="0"/>
            </a:endParaRP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2164B5-2C10-3CF9-7359-800BF9A5E3F6}"/>
              </a:ext>
            </a:extLst>
          </p:cNvPr>
          <p:cNvSpPr>
            <a:spLocks noGrp="1"/>
          </p:cNvSpPr>
          <p:nvPr>
            <p:ph sz="half" idx="1"/>
          </p:nvPr>
        </p:nvSpPr>
        <p:spPr>
          <a:xfrm>
            <a:off x="590719" y="2330505"/>
            <a:ext cx="4559425" cy="3979585"/>
          </a:xfrm>
        </p:spPr>
        <p:txBody>
          <a:bodyPr vert="horz" lIns="91440" tIns="45720" rIns="91440" bIns="45720" rtlCol="0" anchor="ctr">
            <a:normAutofit/>
          </a:bodyPr>
          <a:lstStyle/>
          <a:p>
            <a:r>
              <a:rPr lang="en-US" sz="2000" b="0" i="0" dirty="0">
                <a:effectLst/>
              </a:rPr>
              <a:t>Observer les </a:t>
            </a:r>
            <a:r>
              <a:rPr lang="en-US" sz="2000" b="0" i="0" dirty="0" err="1">
                <a:effectLst/>
              </a:rPr>
              <a:t>confins</a:t>
            </a:r>
            <a:r>
              <a:rPr lang="en-US" sz="2000" b="0" i="0" dirty="0">
                <a:effectLst/>
              </a:rPr>
              <a:t> de </a:t>
            </a:r>
            <a:r>
              <a:rPr lang="en-US" sz="2000" b="0" i="0" dirty="0" err="1">
                <a:effectLst/>
              </a:rPr>
              <a:t>l'Univers</a:t>
            </a:r>
            <a:r>
              <a:rPr lang="en-US" sz="2000" b="0" i="0" dirty="0">
                <a:effectLst/>
              </a:rPr>
              <a:t>, encore plus loin que jamais </a:t>
            </a:r>
            <a:r>
              <a:rPr lang="en-US" sz="2000" b="0" i="0" dirty="0" err="1">
                <a:effectLst/>
              </a:rPr>
              <a:t>auparavant</a:t>
            </a:r>
            <a:r>
              <a:rPr lang="en-US" sz="2000" b="0" i="0" dirty="0">
                <a:effectLst/>
              </a:rPr>
              <a:t>.</a:t>
            </a:r>
          </a:p>
          <a:p>
            <a:r>
              <a:rPr lang="en-US" sz="2000" b="0" i="0" dirty="0" err="1">
                <a:effectLst/>
              </a:rPr>
              <a:t>Rechercher</a:t>
            </a:r>
            <a:r>
              <a:rPr lang="en-US" sz="2000" b="0" i="0" dirty="0">
                <a:effectLst/>
              </a:rPr>
              <a:t> les premières étoiles et galaxies </a:t>
            </a:r>
            <a:r>
              <a:rPr lang="en-US" sz="2000" b="0" i="0" dirty="0" err="1">
                <a:effectLst/>
              </a:rPr>
              <a:t>créées</a:t>
            </a:r>
            <a:r>
              <a:rPr lang="en-US" sz="2000" b="0" i="0" dirty="0">
                <a:effectLst/>
              </a:rPr>
              <a:t> après le big bang.</a:t>
            </a:r>
          </a:p>
          <a:p>
            <a:r>
              <a:rPr lang="en-US" sz="2000" b="0" i="0" dirty="0" err="1">
                <a:effectLst/>
              </a:rPr>
              <a:t>Mieux</a:t>
            </a:r>
            <a:r>
              <a:rPr lang="en-US" sz="2000" b="0" i="0" dirty="0">
                <a:effectLst/>
              </a:rPr>
              <a:t> </a:t>
            </a:r>
            <a:r>
              <a:rPr lang="en-US" sz="2000" b="0" i="0" dirty="0" err="1">
                <a:effectLst/>
              </a:rPr>
              <a:t>comprendre</a:t>
            </a:r>
            <a:r>
              <a:rPr lang="en-US" sz="2000" b="0" i="0" dirty="0">
                <a:effectLst/>
              </a:rPr>
              <a:t> la formation et </a:t>
            </a:r>
            <a:r>
              <a:rPr lang="en-US" sz="2000" b="0" i="0" dirty="0" err="1">
                <a:effectLst/>
              </a:rPr>
              <a:t>l'évolution</a:t>
            </a:r>
            <a:r>
              <a:rPr lang="en-US" sz="2000" b="0" i="0" dirty="0">
                <a:effectLst/>
              </a:rPr>
              <a:t> au fil du temps des étoiles, des </a:t>
            </a:r>
            <a:r>
              <a:rPr lang="en-US" sz="2000" b="0" i="0" dirty="0" err="1">
                <a:effectLst/>
              </a:rPr>
              <a:t>planètes</a:t>
            </a:r>
            <a:r>
              <a:rPr lang="en-US" sz="2000" b="0" i="0" dirty="0">
                <a:effectLst/>
              </a:rPr>
              <a:t> et des galaxies.</a:t>
            </a:r>
          </a:p>
          <a:p>
            <a:r>
              <a:rPr lang="en-US" sz="2000" b="0" i="0" dirty="0">
                <a:effectLst/>
              </a:rPr>
              <a:t>Explorer les </a:t>
            </a:r>
            <a:r>
              <a:rPr lang="en-US" sz="2000" b="0" i="0" dirty="0" err="1">
                <a:effectLst/>
              </a:rPr>
              <a:t>mondes</a:t>
            </a:r>
            <a:r>
              <a:rPr lang="en-US" sz="2000" b="0" i="0" dirty="0">
                <a:effectLst/>
              </a:rPr>
              <a:t> </a:t>
            </a:r>
            <a:r>
              <a:rPr lang="en-US" sz="2000" b="0" i="0" dirty="0" err="1">
                <a:effectLst/>
              </a:rPr>
              <a:t>lointains</a:t>
            </a:r>
            <a:r>
              <a:rPr lang="en-US" sz="2000" b="0" i="0" dirty="0">
                <a:effectLst/>
              </a:rPr>
              <a:t> et </a:t>
            </a:r>
            <a:r>
              <a:rPr lang="en-US" sz="2000" b="0" i="0" dirty="0" err="1">
                <a:effectLst/>
              </a:rPr>
              <a:t>étudier</a:t>
            </a:r>
            <a:r>
              <a:rPr lang="en-US" sz="2000" b="0" i="0" dirty="0">
                <a:effectLst/>
              </a:rPr>
              <a:t> le </a:t>
            </a:r>
            <a:r>
              <a:rPr lang="en-US" sz="2000" b="0" i="0" dirty="0" err="1">
                <a:effectLst/>
              </a:rPr>
              <a:t>Système</a:t>
            </a:r>
            <a:r>
              <a:rPr lang="en-US" sz="2000" b="0" i="0" dirty="0">
                <a:effectLst/>
              </a:rPr>
              <a:t> </a:t>
            </a:r>
            <a:r>
              <a:rPr lang="en-US" sz="2000" b="0" i="0" dirty="0" err="1">
                <a:effectLst/>
              </a:rPr>
              <a:t>solaire</a:t>
            </a:r>
            <a:r>
              <a:rPr lang="en-US" sz="2000" b="0" i="0" dirty="0">
                <a:effectLst/>
              </a:rPr>
              <a:t>.</a:t>
            </a:r>
          </a:p>
          <a:p>
            <a:r>
              <a:rPr lang="en-US" sz="2000" b="0" i="0" dirty="0" err="1">
                <a:effectLst/>
              </a:rPr>
              <a:t>Déterminer</a:t>
            </a:r>
            <a:r>
              <a:rPr lang="en-US" sz="2000" b="0" i="0" dirty="0">
                <a:effectLst/>
              </a:rPr>
              <a:t> </a:t>
            </a:r>
            <a:r>
              <a:rPr lang="en-US" sz="2000" b="0" i="0" dirty="0" err="1">
                <a:effectLst/>
              </a:rPr>
              <a:t>s'il</a:t>
            </a:r>
            <a:r>
              <a:rPr lang="en-US" sz="2000" b="0" i="0" dirty="0">
                <a:effectLst/>
              </a:rPr>
              <a:t> y a des </a:t>
            </a:r>
            <a:r>
              <a:rPr lang="en-US" sz="2000" b="0" i="0" dirty="0" err="1">
                <a:effectLst/>
              </a:rPr>
              <a:t>formes</a:t>
            </a:r>
            <a:r>
              <a:rPr lang="en-US" sz="2000" b="0" i="0" dirty="0">
                <a:effectLst/>
              </a:rPr>
              <a:t> de vie sur les </a:t>
            </a:r>
            <a:r>
              <a:rPr lang="en-US" sz="2000" b="0" i="0" dirty="0" err="1">
                <a:effectLst/>
              </a:rPr>
              <a:t>planètes</a:t>
            </a:r>
            <a:r>
              <a:rPr lang="en-US" sz="2000" b="0" i="0" dirty="0">
                <a:effectLst/>
              </a:rPr>
              <a:t> </a:t>
            </a:r>
            <a:r>
              <a:rPr lang="en-US" sz="2000" b="0" i="0" dirty="0" err="1">
                <a:effectLst/>
              </a:rPr>
              <a:t>en</a:t>
            </a:r>
            <a:r>
              <a:rPr lang="en-US" sz="2000" b="0" i="0" dirty="0">
                <a:effectLst/>
              </a:rPr>
              <a:t> </a:t>
            </a:r>
            <a:r>
              <a:rPr lang="en-US" sz="2000" b="0" i="0" dirty="0" err="1">
                <a:effectLst/>
              </a:rPr>
              <a:t>orbite</a:t>
            </a:r>
            <a:r>
              <a:rPr lang="en-US" sz="2000" b="0" i="0" dirty="0">
                <a:effectLst/>
              </a:rPr>
              <a:t> </a:t>
            </a:r>
            <a:r>
              <a:rPr lang="en-US" sz="2000" b="0" i="0" dirty="0" err="1">
                <a:effectLst/>
              </a:rPr>
              <a:t>autour</a:t>
            </a:r>
            <a:r>
              <a:rPr lang="en-US" sz="2000" b="0" i="0" dirty="0">
                <a:effectLst/>
              </a:rPr>
              <a:t> </a:t>
            </a:r>
            <a:r>
              <a:rPr lang="en-US" sz="2000" b="0" i="0" dirty="0" err="1">
                <a:effectLst/>
              </a:rPr>
              <a:t>d'autres</a:t>
            </a:r>
            <a:r>
              <a:rPr lang="en-US" sz="2000" b="0" i="0" dirty="0">
                <a:effectLst/>
              </a:rPr>
              <a:t> étoiles.</a:t>
            </a:r>
          </a:p>
          <a:p>
            <a:endParaRPr lang="en-US" sz="2000" dirty="0"/>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ames Webb Telescope: NASA shares a selfie taken by James Webb Space  Telescope">
            <a:extLst>
              <a:ext uri="{FF2B5EF4-FFF2-40B4-BE49-F238E27FC236}">
                <a16:creationId xmlns:a16="http://schemas.microsoft.com/office/drawing/2014/main" id="{637BA166-15E3-48F5-7ACE-27D655D6E9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FFDB846-4054-6792-099F-3A2B276CDC4E}"/>
              </a:ext>
            </a:extLst>
          </p:cNvPr>
          <p:cNvSpPr txBox="1"/>
          <p:nvPr/>
        </p:nvSpPr>
        <p:spPr>
          <a:xfrm>
            <a:off x="6363832" y="6279732"/>
            <a:ext cx="6096000" cy="646331"/>
          </a:xfrm>
          <a:prstGeom prst="rect">
            <a:avLst/>
          </a:prstGeom>
          <a:noFill/>
        </p:spPr>
        <p:txBody>
          <a:bodyPr wrap="square">
            <a:spAutoFit/>
          </a:bodyPr>
          <a:lstStyle/>
          <a:p>
            <a:r>
              <a:rPr lang="fr-FR" dirty="0"/>
              <a:t>https://inteng-storage.s3.amazonaws.com/img/iea/XD6KkP0z6v/selfie.png</a:t>
            </a:r>
          </a:p>
        </p:txBody>
      </p:sp>
    </p:spTree>
    <p:extLst>
      <p:ext uri="{BB962C8B-B14F-4D97-AF65-F5344CB8AC3E}">
        <p14:creationId xmlns:p14="http://schemas.microsoft.com/office/powerpoint/2010/main" val="3331741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omas Pesquet: les premières images à la sortie de la capsule Dragon - La  Voix du Nord">
            <a:extLst>
              <a:ext uri="{FF2B5EF4-FFF2-40B4-BE49-F238E27FC236}">
                <a16:creationId xmlns:a16="http://schemas.microsoft.com/office/drawing/2014/main" id="{389B869A-A1B6-0B65-9F12-DAB465115A0F}"/>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3111" r="1" b="1"/>
          <a:stretch/>
        </p:blipFill>
        <p:spPr bwMode="auto">
          <a:xfrm>
            <a:off x="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C681FA-9CB1-1D45-653B-B35E7CA0CFA2}"/>
              </a:ext>
            </a:extLst>
          </p:cNvPr>
          <p:cNvSpPr>
            <a:spLocks noGrp="1"/>
          </p:cNvSpPr>
          <p:nvPr>
            <p:ph type="title"/>
          </p:nvPr>
        </p:nvSpPr>
        <p:spPr>
          <a:xfrm>
            <a:off x="1524000" y="1122362"/>
            <a:ext cx="9144000" cy="2900518"/>
          </a:xfrm>
        </p:spPr>
        <p:txBody>
          <a:bodyPr vert="horz" lIns="91440" tIns="45720" rIns="91440" bIns="45720" rtlCol="0" anchor="b">
            <a:normAutofit fontScale="90000"/>
          </a:bodyPr>
          <a:lstStyle/>
          <a:p>
            <a:pPr algn="ctr"/>
            <a:r>
              <a:rPr lang="en-US" sz="6000" dirty="0" err="1">
                <a:solidFill>
                  <a:srgbClr val="FFFFFF"/>
                </a:solidFill>
                <a:effectLst/>
                <a:latin typeface="Lucida Calligraphy" panose="03010101010101010101" pitchFamily="66" charset="0"/>
              </a:rPr>
              <a:t>Peut</a:t>
            </a:r>
            <a:r>
              <a:rPr lang="en-US" sz="6000" dirty="0">
                <a:solidFill>
                  <a:srgbClr val="FFFFFF"/>
                </a:solidFill>
                <a:effectLst/>
                <a:latin typeface="Lucida Calligraphy" panose="03010101010101010101" pitchFamily="66" charset="0"/>
              </a:rPr>
              <a:t> </a:t>
            </a:r>
            <a:r>
              <a:rPr lang="en-US" sz="6000" dirty="0">
                <a:solidFill>
                  <a:srgbClr val="FFFFFF"/>
                </a:solidFill>
                <a:latin typeface="Lucida Calligraphy" panose="03010101010101010101" pitchFamily="66" charset="0"/>
              </a:rPr>
              <a:t>l </a:t>
            </a:r>
            <a:r>
              <a:rPr lang="en-US" sz="6000" dirty="0">
                <a:solidFill>
                  <a:srgbClr val="FFFFFF"/>
                </a:solidFill>
                <a:effectLst/>
                <a:latin typeface="Lucida Calligraphy" panose="03010101010101010101" pitchFamily="66" charset="0"/>
              </a:rPr>
              <a:t>’</a:t>
            </a:r>
            <a:r>
              <a:rPr lang="en-US" sz="6000" dirty="0" err="1">
                <a:solidFill>
                  <a:srgbClr val="FFFFFF"/>
                </a:solidFill>
                <a:effectLst/>
                <a:latin typeface="Lucida Calligraphy" panose="03010101010101010101" pitchFamily="66" charset="0"/>
              </a:rPr>
              <a:t>humain</a:t>
            </a:r>
            <a:r>
              <a:rPr lang="en-US" sz="6000" dirty="0">
                <a:solidFill>
                  <a:srgbClr val="FFFFFF"/>
                </a:solidFill>
                <a:effectLst/>
                <a:latin typeface="Lucida Calligraphy" panose="03010101010101010101" pitchFamily="66" charset="0"/>
              </a:rPr>
              <a:t> </a:t>
            </a:r>
            <a:r>
              <a:rPr lang="en-US" sz="6000" dirty="0" err="1">
                <a:solidFill>
                  <a:srgbClr val="FFFFFF"/>
                </a:solidFill>
                <a:effectLst/>
                <a:latin typeface="Lucida Calligraphy" panose="03010101010101010101" pitchFamily="66" charset="0"/>
              </a:rPr>
              <a:t>survivre</a:t>
            </a:r>
            <a:r>
              <a:rPr lang="en-US" sz="6000" dirty="0">
                <a:solidFill>
                  <a:srgbClr val="FFFFFF"/>
                </a:solidFill>
                <a:effectLst/>
                <a:latin typeface="Lucida Calligraphy" panose="03010101010101010101" pitchFamily="66" charset="0"/>
              </a:rPr>
              <a:t> à un long </a:t>
            </a:r>
            <a:r>
              <a:rPr lang="en-US" sz="6000" dirty="0" err="1">
                <a:solidFill>
                  <a:srgbClr val="FFFFFF"/>
                </a:solidFill>
                <a:effectLst/>
                <a:latin typeface="Lucida Calligraphy" panose="03010101010101010101" pitchFamily="66" charset="0"/>
              </a:rPr>
              <a:t>trajet</a:t>
            </a:r>
            <a:r>
              <a:rPr lang="en-US" sz="6000" dirty="0">
                <a:solidFill>
                  <a:srgbClr val="FFFFFF"/>
                </a:solidFill>
                <a:effectLst/>
                <a:latin typeface="Lucida Calligraphy" panose="03010101010101010101" pitchFamily="66" charset="0"/>
              </a:rPr>
              <a:t> dans </a:t>
            </a:r>
            <a:r>
              <a:rPr lang="en-US" sz="6000" dirty="0" err="1">
                <a:solidFill>
                  <a:srgbClr val="FFFFFF"/>
                </a:solidFill>
                <a:effectLst/>
                <a:latin typeface="Lucida Calligraphy" panose="03010101010101010101" pitchFamily="66" charset="0"/>
              </a:rPr>
              <a:t>l’espace</a:t>
            </a:r>
            <a:r>
              <a:rPr lang="en-US" sz="6000" dirty="0">
                <a:solidFill>
                  <a:srgbClr val="FFFFFF"/>
                </a:solidFill>
                <a:effectLst/>
                <a:latin typeface="Lucida Calligraphy" panose="03010101010101010101" pitchFamily="66" charset="0"/>
              </a:rPr>
              <a:t> ? </a:t>
            </a:r>
            <a:br>
              <a:rPr lang="en-US" sz="6000" dirty="0">
                <a:solidFill>
                  <a:srgbClr val="FFFFFF"/>
                </a:solidFill>
                <a:effectLst/>
                <a:latin typeface="Lucida Calligraphy" panose="03010101010101010101" pitchFamily="66" charset="0"/>
              </a:rPr>
            </a:br>
            <a:endParaRPr lang="en-US" sz="6000" dirty="0">
              <a:solidFill>
                <a:srgbClr val="FFFFFF"/>
              </a:solidFill>
              <a:latin typeface="Lucida Calligraphy" panose="03010101010101010101" pitchFamily="66" charset="0"/>
            </a:endParaRPr>
          </a:p>
        </p:txBody>
      </p:sp>
    </p:spTree>
    <p:extLst>
      <p:ext uri="{BB962C8B-B14F-4D97-AF65-F5344CB8AC3E}">
        <p14:creationId xmlns:p14="http://schemas.microsoft.com/office/powerpoint/2010/main" val="69782599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99359-66F2-C572-D4E9-1898B00DA73B}"/>
              </a:ext>
            </a:extLst>
          </p:cNvPr>
          <p:cNvSpPr>
            <a:spLocks noGrp="1"/>
          </p:cNvSpPr>
          <p:nvPr>
            <p:ph type="title"/>
          </p:nvPr>
        </p:nvSpPr>
        <p:spPr>
          <a:xfrm>
            <a:off x="589560" y="856180"/>
            <a:ext cx="6450694" cy="1128068"/>
          </a:xfrm>
        </p:spPr>
        <p:txBody>
          <a:bodyPr vert="horz" lIns="91440" tIns="45720" rIns="91440" bIns="45720" rtlCol="0" anchor="ctr">
            <a:normAutofit fontScale="90000"/>
          </a:bodyPr>
          <a:lstStyle/>
          <a:p>
            <a:r>
              <a:rPr lang="en-US" sz="3700" b="1" u="sng" dirty="0">
                <a:solidFill>
                  <a:srgbClr val="002060"/>
                </a:solidFill>
                <a:latin typeface="Lucida Calligraphy" panose="03010101010101010101" pitchFamily="66" charset="0"/>
              </a:rPr>
              <a:t>Les </a:t>
            </a:r>
            <a:r>
              <a:rPr lang="en-US" sz="3700" b="1" u="sng" dirty="0" err="1">
                <a:solidFill>
                  <a:srgbClr val="002060"/>
                </a:solidFill>
                <a:latin typeface="Lucida Calligraphy" panose="03010101010101010101" pitchFamily="66" charset="0"/>
              </a:rPr>
              <a:t>effets</a:t>
            </a:r>
            <a:r>
              <a:rPr lang="en-US" sz="3700" b="1" u="sng" dirty="0">
                <a:solidFill>
                  <a:srgbClr val="002060"/>
                </a:solidFill>
                <a:latin typeface="Lucida Calligraphy" panose="03010101010101010101" pitchFamily="66" charset="0"/>
              </a:rPr>
              <a:t> de </a:t>
            </a:r>
            <a:r>
              <a:rPr lang="en-US" sz="3700" b="1" u="sng" dirty="0" err="1">
                <a:solidFill>
                  <a:srgbClr val="002060"/>
                </a:solidFill>
                <a:latin typeface="Lucida Calligraphy" panose="03010101010101010101" pitchFamily="66" charset="0"/>
              </a:rPr>
              <a:t>l’impesanteur</a:t>
            </a:r>
            <a:r>
              <a:rPr lang="en-US" sz="3700" b="1" u="sng" dirty="0">
                <a:solidFill>
                  <a:srgbClr val="002060"/>
                </a:solidFill>
                <a:latin typeface="Lucida Calligraphy" panose="03010101010101010101" pitchFamily="66" charset="0"/>
              </a:rPr>
              <a:t> sur le corps </a:t>
            </a:r>
            <a:r>
              <a:rPr lang="en-US" sz="3700" b="1" u="sng" dirty="0" err="1">
                <a:solidFill>
                  <a:srgbClr val="002060"/>
                </a:solidFill>
                <a:latin typeface="Lucida Calligraphy" panose="03010101010101010101" pitchFamily="66" charset="0"/>
              </a:rPr>
              <a:t>humain</a:t>
            </a:r>
            <a:endParaRPr lang="en-US" sz="3700" b="1" u="sng" dirty="0">
              <a:solidFill>
                <a:srgbClr val="002060"/>
              </a:solidFill>
              <a:latin typeface="Lucida Calligraphy" panose="03010101010101010101" pitchFamily="66" charset="0"/>
            </a:endParaRPr>
          </a:p>
        </p:txBody>
      </p:sp>
      <p:grpSp>
        <p:nvGrpSpPr>
          <p:cNvPr id="75" name="Group 7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6" name="Rectangle 7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A5CABF-9063-133F-DBC6-41615DD5E565}"/>
              </a:ext>
            </a:extLst>
          </p:cNvPr>
          <p:cNvSpPr>
            <a:spLocks noGrp="1"/>
          </p:cNvSpPr>
          <p:nvPr>
            <p:ph sz="half" idx="1"/>
          </p:nvPr>
        </p:nvSpPr>
        <p:spPr>
          <a:xfrm>
            <a:off x="590719" y="2330505"/>
            <a:ext cx="5278066" cy="3979585"/>
          </a:xfrm>
        </p:spPr>
        <p:txBody>
          <a:bodyPr vert="horz" lIns="91440" tIns="45720" rIns="91440" bIns="45720" rtlCol="0" anchor="ctr">
            <a:normAutofit/>
          </a:bodyPr>
          <a:lstStyle/>
          <a:p>
            <a:pPr marL="0" marR="0">
              <a:spcBef>
                <a:spcPts val="0"/>
              </a:spcBef>
              <a:spcAft>
                <a:spcPts val="800"/>
              </a:spcAft>
            </a:pPr>
            <a:r>
              <a:rPr lang="en-US" sz="1700" b="1" u="sng" dirty="0"/>
              <a:t> </a:t>
            </a:r>
            <a:r>
              <a:rPr lang="en-US" sz="1700" b="1" u="sng" dirty="0">
                <a:effectLst/>
              </a:rPr>
              <a:t>La </a:t>
            </a:r>
            <a:r>
              <a:rPr lang="en-US" sz="1700" b="1" u="sng" dirty="0" err="1">
                <a:effectLst/>
              </a:rPr>
              <a:t>maladie</a:t>
            </a:r>
            <a:r>
              <a:rPr lang="en-US" sz="1700" b="1" u="sng" dirty="0">
                <a:effectLst/>
              </a:rPr>
              <a:t> des caissons (</a:t>
            </a:r>
            <a:r>
              <a:rPr lang="en-US" sz="1700" b="1" u="sng" dirty="0" err="1">
                <a:effectLst/>
              </a:rPr>
              <a:t>ou</a:t>
            </a:r>
            <a:r>
              <a:rPr lang="en-US" sz="1700" b="1" u="sng" dirty="0">
                <a:effectLst/>
              </a:rPr>
              <a:t> mal de </a:t>
            </a:r>
            <a:r>
              <a:rPr lang="en-US" sz="1700" b="1" u="sng" dirty="0" err="1">
                <a:effectLst/>
              </a:rPr>
              <a:t>décompression</a:t>
            </a:r>
            <a:r>
              <a:rPr lang="en-US" sz="1700" b="1" u="sng" dirty="0">
                <a:effectLst/>
              </a:rPr>
              <a:t>) :  </a:t>
            </a:r>
            <a:r>
              <a:rPr lang="en-US" sz="1700" dirty="0" err="1">
                <a:effectLst/>
              </a:rPr>
              <a:t>L’azote</a:t>
            </a:r>
            <a:r>
              <a:rPr lang="en-US" sz="1700" dirty="0">
                <a:effectLst/>
              </a:rPr>
              <a:t> </a:t>
            </a:r>
            <a:r>
              <a:rPr lang="en-US" sz="1700" dirty="0" err="1">
                <a:effectLst/>
              </a:rPr>
              <a:t>présent</a:t>
            </a:r>
            <a:r>
              <a:rPr lang="en-US" sz="1700" dirty="0">
                <a:effectLst/>
              </a:rPr>
              <a:t> dans le sang </a:t>
            </a:r>
            <a:r>
              <a:rPr lang="en-US" sz="1700" dirty="0" err="1">
                <a:effectLst/>
              </a:rPr>
              <a:t>forme</a:t>
            </a:r>
            <a:r>
              <a:rPr lang="en-US" sz="1700" dirty="0">
                <a:effectLst/>
              </a:rPr>
              <a:t> des </a:t>
            </a:r>
            <a:r>
              <a:rPr lang="en-US" sz="1700" dirty="0" err="1">
                <a:effectLst/>
              </a:rPr>
              <a:t>bulles</a:t>
            </a:r>
            <a:r>
              <a:rPr lang="en-US" sz="1700" dirty="0">
                <a:effectLst/>
              </a:rPr>
              <a:t> à la suite </a:t>
            </a:r>
            <a:r>
              <a:rPr lang="en-US" sz="1700" dirty="0" err="1">
                <a:effectLst/>
              </a:rPr>
              <a:t>d’une</a:t>
            </a:r>
            <a:r>
              <a:rPr lang="en-US" sz="1700" dirty="0">
                <a:effectLst/>
              </a:rPr>
              <a:t> diminution </a:t>
            </a:r>
            <a:r>
              <a:rPr lang="en-US" sz="1700" dirty="0" err="1">
                <a:effectLst/>
              </a:rPr>
              <a:t>rapide</a:t>
            </a:r>
            <a:r>
              <a:rPr lang="en-US" sz="1700" dirty="0">
                <a:effectLst/>
              </a:rPr>
              <a:t> de la pression.</a:t>
            </a:r>
          </a:p>
          <a:p>
            <a:pPr marL="0" marR="0" indent="0">
              <a:spcBef>
                <a:spcPts val="0"/>
              </a:spcBef>
              <a:spcAft>
                <a:spcPts val="800"/>
              </a:spcAft>
              <a:buNone/>
            </a:pPr>
            <a:r>
              <a:rPr lang="en-US" sz="1700" dirty="0">
                <a:effectLst/>
              </a:rPr>
              <a:t>Les </a:t>
            </a:r>
            <a:r>
              <a:rPr lang="en-US" sz="1700" dirty="0" err="1">
                <a:effectLst/>
              </a:rPr>
              <a:t>conséquences</a:t>
            </a:r>
            <a:r>
              <a:rPr lang="en-US" sz="1700" dirty="0">
                <a:effectLst/>
              </a:rPr>
              <a:t> sur le corps :  </a:t>
            </a:r>
            <a:r>
              <a:rPr lang="en-US" sz="1700" dirty="0" err="1">
                <a:effectLst/>
              </a:rPr>
              <a:t>une</a:t>
            </a:r>
            <a:r>
              <a:rPr lang="en-US" sz="1700" dirty="0">
                <a:effectLst/>
              </a:rPr>
              <a:t> sensation </a:t>
            </a:r>
            <a:r>
              <a:rPr lang="en-US" sz="1700" dirty="0" err="1">
                <a:effectLst/>
              </a:rPr>
              <a:t>d’engourdissement</a:t>
            </a:r>
            <a:r>
              <a:rPr lang="en-US" sz="1700" dirty="0">
                <a:effectLst/>
              </a:rPr>
              <a:t> </a:t>
            </a:r>
            <a:r>
              <a:rPr lang="en-US" sz="1700" dirty="0" err="1">
                <a:effectLst/>
              </a:rPr>
              <a:t>ou</a:t>
            </a:r>
            <a:r>
              <a:rPr lang="en-US" sz="1700" dirty="0">
                <a:effectLst/>
              </a:rPr>
              <a:t> de </a:t>
            </a:r>
            <a:r>
              <a:rPr lang="en-US" sz="1700" dirty="0" err="1">
                <a:effectLst/>
              </a:rPr>
              <a:t>picotement</a:t>
            </a:r>
            <a:r>
              <a:rPr lang="en-US" sz="1700" dirty="0">
                <a:effectLst/>
              </a:rPr>
              <a:t>, a la </a:t>
            </a:r>
            <a:r>
              <a:rPr lang="en-US" sz="1700" dirty="0" err="1">
                <a:effectLst/>
              </a:rPr>
              <a:t>douleur</a:t>
            </a:r>
            <a:r>
              <a:rPr lang="en-US" sz="1700" dirty="0">
                <a:effectLst/>
              </a:rPr>
              <a:t> </a:t>
            </a:r>
            <a:r>
              <a:rPr lang="en-US" sz="1700" dirty="0" err="1">
                <a:effectLst/>
              </a:rPr>
              <a:t>articulaire</a:t>
            </a:r>
            <a:r>
              <a:rPr lang="en-US" sz="1700" dirty="0">
                <a:effectLst/>
              </a:rPr>
              <a:t> </a:t>
            </a:r>
            <a:r>
              <a:rPr lang="en-US" sz="1700" dirty="0" err="1">
                <a:effectLst/>
              </a:rPr>
              <a:t>ou</a:t>
            </a:r>
            <a:r>
              <a:rPr lang="en-US" sz="1700" dirty="0">
                <a:effectLst/>
              </a:rPr>
              <a:t> </a:t>
            </a:r>
            <a:r>
              <a:rPr lang="en-US" sz="1700" dirty="0" err="1">
                <a:effectLst/>
              </a:rPr>
              <a:t>même</a:t>
            </a:r>
            <a:r>
              <a:rPr lang="en-US" sz="1700" dirty="0">
                <a:effectLst/>
              </a:rPr>
              <a:t> la mort.</a:t>
            </a:r>
          </a:p>
          <a:p>
            <a:pPr marL="0" marR="0" indent="0">
              <a:spcBef>
                <a:spcPts val="0"/>
              </a:spcBef>
              <a:spcAft>
                <a:spcPts val="800"/>
              </a:spcAft>
              <a:buNone/>
            </a:pPr>
            <a:r>
              <a:rPr lang="en-US" sz="1700" dirty="0">
                <a:effectLst/>
              </a:rPr>
              <a:t> </a:t>
            </a:r>
          </a:p>
          <a:p>
            <a:pPr marL="0" marR="0">
              <a:spcBef>
                <a:spcPts val="0"/>
              </a:spcBef>
              <a:spcAft>
                <a:spcPts val="800"/>
              </a:spcAft>
            </a:pPr>
            <a:r>
              <a:rPr lang="en-US" sz="1700" b="1" u="sng" dirty="0">
                <a:effectLst/>
              </a:rPr>
              <a:t>Sur les muscles :</a:t>
            </a:r>
            <a:r>
              <a:rPr lang="en-US" sz="1700" dirty="0">
                <a:effectLst/>
              </a:rPr>
              <a:t> </a:t>
            </a:r>
            <a:r>
              <a:rPr lang="en-US" sz="1700" dirty="0" err="1">
                <a:effectLst/>
              </a:rPr>
              <a:t>l’atrophie</a:t>
            </a:r>
            <a:r>
              <a:rPr lang="en-US" sz="1700" dirty="0">
                <a:effectLst/>
              </a:rPr>
              <a:t> </a:t>
            </a:r>
            <a:r>
              <a:rPr lang="en-US" sz="1700" dirty="0" err="1">
                <a:effectLst/>
              </a:rPr>
              <a:t>musculaire</a:t>
            </a:r>
            <a:r>
              <a:rPr lang="en-US" sz="1700" dirty="0">
                <a:effectLst/>
              </a:rPr>
              <a:t> </a:t>
            </a:r>
            <a:r>
              <a:rPr lang="en-US" sz="1700" dirty="0" err="1">
                <a:effectLst/>
              </a:rPr>
              <a:t>s’installe</a:t>
            </a:r>
            <a:r>
              <a:rPr lang="en-US" sz="1700" dirty="0">
                <a:effectLst/>
              </a:rPr>
              <a:t> et la masse </a:t>
            </a:r>
            <a:r>
              <a:rPr lang="en-US" sz="1700" dirty="0" err="1">
                <a:effectLst/>
              </a:rPr>
              <a:t>musculaire</a:t>
            </a:r>
            <a:r>
              <a:rPr lang="en-US" sz="1700" dirty="0">
                <a:effectLst/>
              </a:rPr>
              <a:t> des </a:t>
            </a:r>
            <a:r>
              <a:rPr lang="en-US" sz="1700" dirty="0" err="1">
                <a:effectLst/>
              </a:rPr>
              <a:t>astronautes</a:t>
            </a:r>
            <a:r>
              <a:rPr lang="en-US" sz="1700" dirty="0">
                <a:effectLst/>
              </a:rPr>
              <a:t> </a:t>
            </a:r>
            <a:r>
              <a:rPr lang="en-US" sz="1700" dirty="0" err="1">
                <a:effectLst/>
              </a:rPr>
              <a:t>peut</a:t>
            </a:r>
            <a:r>
              <a:rPr lang="en-US" sz="1700" dirty="0">
                <a:effectLst/>
              </a:rPr>
              <a:t> </a:t>
            </a:r>
            <a:r>
              <a:rPr lang="en-US" sz="1700" dirty="0" err="1">
                <a:effectLst/>
              </a:rPr>
              <a:t>être</a:t>
            </a:r>
            <a:r>
              <a:rPr lang="en-US" sz="1700" dirty="0">
                <a:effectLst/>
              </a:rPr>
              <a:t> </a:t>
            </a:r>
            <a:r>
              <a:rPr lang="en-US" sz="1700" dirty="0" err="1">
                <a:effectLst/>
              </a:rPr>
              <a:t>réduite</a:t>
            </a:r>
            <a:r>
              <a:rPr lang="en-US" sz="1700" dirty="0">
                <a:effectLst/>
              </a:rPr>
              <a:t> </a:t>
            </a:r>
            <a:r>
              <a:rPr lang="en-US" sz="1700" dirty="0" err="1">
                <a:effectLst/>
              </a:rPr>
              <a:t>jusqu’à</a:t>
            </a:r>
            <a:r>
              <a:rPr lang="en-US" sz="1700" dirty="0">
                <a:effectLst/>
              </a:rPr>
              <a:t> 20% (pour un vol spatial de 5 à 11 </a:t>
            </a:r>
            <a:r>
              <a:rPr lang="en-US" sz="1700" dirty="0" err="1">
                <a:effectLst/>
              </a:rPr>
              <a:t>jours</a:t>
            </a:r>
            <a:r>
              <a:rPr lang="en-US" sz="1700" dirty="0">
                <a:effectLst/>
              </a:rPr>
              <a:t>)</a:t>
            </a:r>
          </a:p>
          <a:p>
            <a:pPr marL="0" marR="0" indent="0">
              <a:spcBef>
                <a:spcPts val="0"/>
              </a:spcBef>
              <a:spcAft>
                <a:spcPts val="800"/>
              </a:spcAft>
              <a:buNone/>
            </a:pPr>
            <a:r>
              <a:rPr lang="en-US" sz="1700" dirty="0">
                <a:effectLst/>
              </a:rPr>
              <a:t>Comment la </a:t>
            </a:r>
            <a:r>
              <a:rPr lang="en-US" sz="1700" dirty="0" err="1">
                <a:effectLst/>
              </a:rPr>
              <a:t>combattre</a:t>
            </a:r>
            <a:r>
              <a:rPr lang="en-US" sz="1700" dirty="0">
                <a:effectLst/>
              </a:rPr>
              <a:t> ? Les </a:t>
            </a:r>
            <a:r>
              <a:rPr lang="en-US" sz="1700" dirty="0" err="1">
                <a:effectLst/>
              </a:rPr>
              <a:t>astronautes</a:t>
            </a:r>
            <a:r>
              <a:rPr lang="en-US" sz="1700" dirty="0">
                <a:effectLst/>
              </a:rPr>
              <a:t> à bord de </a:t>
            </a:r>
            <a:r>
              <a:rPr lang="en-US" sz="1700" dirty="0" err="1">
                <a:effectLst/>
              </a:rPr>
              <a:t>l’ISS</a:t>
            </a:r>
            <a:r>
              <a:rPr lang="en-US" sz="1700" dirty="0">
                <a:effectLst/>
              </a:rPr>
              <a:t> </a:t>
            </a:r>
            <a:r>
              <a:rPr lang="en-US" sz="1700" dirty="0" err="1">
                <a:effectLst/>
              </a:rPr>
              <a:t>doivent</a:t>
            </a:r>
            <a:r>
              <a:rPr lang="en-US" sz="1700" dirty="0">
                <a:effectLst/>
              </a:rPr>
              <a:t> </a:t>
            </a:r>
            <a:r>
              <a:rPr lang="en-US" sz="1700" dirty="0" err="1">
                <a:effectLst/>
              </a:rPr>
              <a:t>s’entrainer</a:t>
            </a:r>
            <a:r>
              <a:rPr lang="en-US" sz="1700" dirty="0">
                <a:effectLst/>
              </a:rPr>
              <a:t> au </a:t>
            </a:r>
            <a:r>
              <a:rPr lang="en-US" sz="1700" dirty="0" err="1">
                <a:effectLst/>
              </a:rPr>
              <a:t>moins</a:t>
            </a:r>
            <a:r>
              <a:rPr lang="en-US" sz="1700" dirty="0">
                <a:effectLst/>
              </a:rPr>
              <a:t> 2h par </a:t>
            </a:r>
            <a:r>
              <a:rPr lang="en-US" sz="1700" dirty="0" err="1">
                <a:effectLst/>
              </a:rPr>
              <a:t>jours</a:t>
            </a:r>
            <a:r>
              <a:rPr lang="en-US" sz="1700" dirty="0">
                <a:effectLst/>
              </a:rPr>
              <a:t>.</a:t>
            </a:r>
          </a:p>
          <a:p>
            <a:endParaRPr lang="en-US" sz="1700" dirty="0"/>
          </a:p>
        </p:txBody>
      </p:sp>
      <p:sp>
        <p:nvSpPr>
          <p:cNvPr id="81" name="Rectangle 8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C03585F-2742-914C-55E2-92A85FDDA6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15030" y="356812"/>
            <a:ext cx="2447880" cy="29202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 coupes transversales de muscles de rats">
            <a:extLst>
              <a:ext uri="{FF2B5EF4-FFF2-40B4-BE49-F238E27FC236}">
                <a16:creationId xmlns:a16="http://schemas.microsoft.com/office/drawing/2014/main" id="{8F57B890-ACB4-1FB6-C45B-5F1278E001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40254" y="3822912"/>
            <a:ext cx="4397433" cy="21657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4D30856-98F3-A6F4-E74A-8EF9922EA3EC}"/>
              </a:ext>
            </a:extLst>
          </p:cNvPr>
          <p:cNvSpPr txBox="1"/>
          <p:nvPr/>
        </p:nvSpPr>
        <p:spPr>
          <a:xfrm>
            <a:off x="6782765" y="5936748"/>
            <a:ext cx="4991223" cy="523220"/>
          </a:xfrm>
          <a:prstGeom prst="rect">
            <a:avLst/>
          </a:prstGeom>
          <a:noFill/>
        </p:spPr>
        <p:txBody>
          <a:bodyPr wrap="square">
            <a:spAutoFit/>
          </a:bodyPr>
          <a:lstStyle/>
          <a:p>
            <a:r>
              <a:rPr lang="fr-FR" sz="1400" dirty="0"/>
              <a:t>https://www.asc-csa.gc.ca/images/astronautes/medecine-spatiale/muscles-espace.jpg</a:t>
            </a:r>
          </a:p>
        </p:txBody>
      </p:sp>
      <p:sp>
        <p:nvSpPr>
          <p:cNvPr id="18" name="TextBox 17">
            <a:extLst>
              <a:ext uri="{FF2B5EF4-FFF2-40B4-BE49-F238E27FC236}">
                <a16:creationId xmlns:a16="http://schemas.microsoft.com/office/drawing/2014/main" id="{A219A52D-4287-7010-5EE7-8DBFA937EE71}"/>
              </a:ext>
            </a:extLst>
          </p:cNvPr>
          <p:cNvSpPr txBox="1"/>
          <p:nvPr/>
        </p:nvSpPr>
        <p:spPr>
          <a:xfrm>
            <a:off x="6821518" y="3243744"/>
            <a:ext cx="5721531" cy="461665"/>
          </a:xfrm>
          <a:prstGeom prst="rect">
            <a:avLst/>
          </a:prstGeom>
          <a:noFill/>
        </p:spPr>
        <p:txBody>
          <a:bodyPr wrap="square">
            <a:spAutoFit/>
          </a:bodyPr>
          <a:lstStyle/>
          <a:p>
            <a:r>
              <a:rPr lang="fr-FR" sz="1200" dirty="0"/>
              <a:t>https://www.asc-csa.gc.ca/images/astronautes/medecine-spatiale/decomp-bonebubblecircle-fra.jpg</a:t>
            </a:r>
          </a:p>
        </p:txBody>
      </p:sp>
    </p:spTree>
    <p:extLst>
      <p:ext uri="{BB962C8B-B14F-4D97-AF65-F5344CB8AC3E}">
        <p14:creationId xmlns:p14="http://schemas.microsoft.com/office/powerpoint/2010/main" val="2681654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97231-C97C-3170-42D6-1D85154B984A}"/>
              </a:ext>
            </a:extLst>
          </p:cNvPr>
          <p:cNvSpPr>
            <a:spLocks noGrp="1"/>
          </p:cNvSpPr>
          <p:nvPr>
            <p:ph type="title"/>
          </p:nvPr>
        </p:nvSpPr>
        <p:spPr>
          <a:xfrm>
            <a:off x="950976" y="700186"/>
            <a:ext cx="5529723" cy="1188720"/>
          </a:xfrm>
        </p:spPr>
        <p:txBody>
          <a:bodyPr vert="horz" lIns="91440" tIns="45720" rIns="91440" bIns="45720" rtlCol="0" anchor="ctr">
            <a:normAutofit fontScale="90000"/>
          </a:bodyPr>
          <a:lstStyle/>
          <a:p>
            <a:r>
              <a:rPr lang="en-US" sz="3700" b="1" u="sng" dirty="0">
                <a:solidFill>
                  <a:srgbClr val="FFC000"/>
                </a:solidFill>
                <a:latin typeface="Lucida Calligraphy" panose="03010101010101010101" pitchFamily="66" charset="0"/>
              </a:rPr>
              <a:t>Les </a:t>
            </a:r>
            <a:r>
              <a:rPr lang="en-US" sz="3700" b="1" u="sng" dirty="0" err="1">
                <a:solidFill>
                  <a:srgbClr val="FFC000"/>
                </a:solidFill>
                <a:latin typeface="Lucida Calligraphy" panose="03010101010101010101" pitchFamily="66" charset="0"/>
              </a:rPr>
              <a:t>effets</a:t>
            </a:r>
            <a:r>
              <a:rPr lang="en-US" sz="3700" b="1" u="sng" dirty="0">
                <a:solidFill>
                  <a:srgbClr val="FFC000"/>
                </a:solidFill>
                <a:latin typeface="Lucida Calligraphy" panose="03010101010101010101" pitchFamily="66" charset="0"/>
              </a:rPr>
              <a:t> de </a:t>
            </a:r>
            <a:r>
              <a:rPr lang="en-US" sz="3700" b="1" u="sng" dirty="0" err="1">
                <a:solidFill>
                  <a:srgbClr val="FFC000"/>
                </a:solidFill>
                <a:latin typeface="Lucida Calligraphy" panose="03010101010101010101" pitchFamily="66" charset="0"/>
              </a:rPr>
              <a:t>l’impesanteur</a:t>
            </a:r>
            <a:r>
              <a:rPr lang="en-US" sz="3700" b="1" u="sng" dirty="0">
                <a:solidFill>
                  <a:srgbClr val="FFC000"/>
                </a:solidFill>
                <a:latin typeface="Lucida Calligraphy" panose="03010101010101010101" pitchFamily="66" charset="0"/>
              </a:rPr>
              <a:t> sur le corps </a:t>
            </a:r>
            <a:r>
              <a:rPr lang="en-US" sz="3700" b="1" u="sng" dirty="0" err="1">
                <a:solidFill>
                  <a:srgbClr val="FFC000"/>
                </a:solidFill>
                <a:latin typeface="Lucida Calligraphy" panose="03010101010101010101" pitchFamily="66" charset="0"/>
              </a:rPr>
              <a:t>humain</a:t>
            </a:r>
            <a:endParaRPr lang="en-US" sz="3700" b="1" u="sng" dirty="0">
              <a:solidFill>
                <a:srgbClr val="FFC000"/>
              </a:solidFill>
              <a:latin typeface="Lucida Calligraphy" panose="03010101010101010101" pitchFamily="66" charset="0"/>
            </a:endParaRPr>
          </a:p>
        </p:txBody>
      </p:sp>
      <p:sp>
        <p:nvSpPr>
          <p:cNvPr id="3" name="Content Placeholder 2">
            <a:extLst>
              <a:ext uri="{FF2B5EF4-FFF2-40B4-BE49-F238E27FC236}">
                <a16:creationId xmlns:a16="http://schemas.microsoft.com/office/drawing/2014/main" id="{F82FD14D-EA13-D2C2-A531-E13AB8A68AEA}"/>
              </a:ext>
            </a:extLst>
          </p:cNvPr>
          <p:cNvSpPr>
            <a:spLocks noGrp="1"/>
          </p:cNvSpPr>
          <p:nvPr>
            <p:ph sz="half" idx="1"/>
          </p:nvPr>
        </p:nvSpPr>
        <p:spPr>
          <a:xfrm>
            <a:off x="950976" y="2066544"/>
            <a:ext cx="5374494" cy="3788346"/>
          </a:xfrm>
        </p:spPr>
        <p:txBody>
          <a:bodyPr vert="horz" lIns="91440" tIns="45720" rIns="91440" bIns="45720" rtlCol="0">
            <a:normAutofit/>
          </a:bodyPr>
          <a:lstStyle/>
          <a:p>
            <a:r>
              <a:rPr lang="en-US" sz="2200" b="1" u="sng" dirty="0">
                <a:solidFill>
                  <a:schemeClr val="bg1"/>
                </a:solidFill>
                <a:effectLst/>
              </a:rPr>
              <a:t>Sur les </a:t>
            </a:r>
            <a:r>
              <a:rPr lang="en-US" sz="2200" b="1" u="sng" dirty="0" err="1">
                <a:solidFill>
                  <a:schemeClr val="bg1"/>
                </a:solidFill>
                <a:effectLst/>
              </a:rPr>
              <a:t>os</a:t>
            </a:r>
            <a:r>
              <a:rPr lang="en-US" sz="2200" b="1" u="sng" dirty="0">
                <a:solidFill>
                  <a:schemeClr val="bg1"/>
                </a:solidFill>
                <a:effectLst/>
              </a:rPr>
              <a:t> : </a:t>
            </a:r>
            <a:r>
              <a:rPr lang="en-US" sz="2200" dirty="0" err="1">
                <a:solidFill>
                  <a:schemeClr val="bg1"/>
                </a:solidFill>
                <a:effectLst/>
              </a:rPr>
              <a:t>comme</a:t>
            </a:r>
            <a:r>
              <a:rPr lang="en-US" sz="2200" dirty="0">
                <a:solidFill>
                  <a:schemeClr val="bg1"/>
                </a:solidFill>
                <a:effectLst/>
              </a:rPr>
              <a:t> pour les muscles, </a:t>
            </a:r>
            <a:r>
              <a:rPr lang="en-US" sz="2200" dirty="0" err="1">
                <a:solidFill>
                  <a:schemeClr val="bg1"/>
                </a:solidFill>
                <a:effectLst/>
              </a:rPr>
              <a:t>même</a:t>
            </a:r>
            <a:r>
              <a:rPr lang="en-US" sz="2200" dirty="0">
                <a:solidFill>
                  <a:schemeClr val="bg1"/>
                </a:solidFill>
                <a:effectLst/>
              </a:rPr>
              <a:t> </a:t>
            </a:r>
            <a:r>
              <a:rPr lang="en-US" sz="2200" dirty="0" err="1">
                <a:solidFill>
                  <a:schemeClr val="bg1"/>
                </a:solidFill>
                <a:effectLst/>
              </a:rPr>
              <a:t>si</a:t>
            </a:r>
            <a:r>
              <a:rPr lang="en-US" sz="2200" dirty="0">
                <a:solidFill>
                  <a:schemeClr val="bg1"/>
                </a:solidFill>
                <a:effectLst/>
              </a:rPr>
              <a:t> les </a:t>
            </a:r>
            <a:r>
              <a:rPr lang="en-US" sz="2200" dirty="0" err="1">
                <a:solidFill>
                  <a:schemeClr val="bg1"/>
                </a:solidFill>
                <a:effectLst/>
              </a:rPr>
              <a:t>effets</a:t>
            </a:r>
            <a:r>
              <a:rPr lang="en-US" sz="2200" dirty="0">
                <a:solidFill>
                  <a:schemeClr val="bg1"/>
                </a:solidFill>
                <a:effectLst/>
              </a:rPr>
              <a:t> de la </a:t>
            </a:r>
            <a:r>
              <a:rPr lang="en-US" sz="2200" dirty="0" err="1">
                <a:solidFill>
                  <a:schemeClr val="bg1"/>
                </a:solidFill>
                <a:effectLst/>
              </a:rPr>
              <a:t>perte</a:t>
            </a:r>
            <a:r>
              <a:rPr lang="en-US" sz="2200" dirty="0">
                <a:solidFill>
                  <a:schemeClr val="bg1"/>
                </a:solidFill>
                <a:effectLst/>
              </a:rPr>
              <a:t> </a:t>
            </a:r>
            <a:r>
              <a:rPr lang="en-US" sz="2200" dirty="0" err="1">
                <a:solidFill>
                  <a:schemeClr val="bg1"/>
                </a:solidFill>
                <a:effectLst/>
              </a:rPr>
              <a:t>osseuse</a:t>
            </a:r>
            <a:r>
              <a:rPr lang="en-US" sz="2200" dirty="0">
                <a:solidFill>
                  <a:schemeClr val="bg1"/>
                </a:solidFill>
                <a:effectLst/>
              </a:rPr>
              <a:t> </a:t>
            </a:r>
            <a:r>
              <a:rPr lang="en-US" sz="2200" dirty="0" err="1">
                <a:solidFill>
                  <a:schemeClr val="bg1"/>
                </a:solidFill>
                <a:effectLst/>
              </a:rPr>
              <a:t>peuvent</a:t>
            </a:r>
            <a:r>
              <a:rPr lang="en-US" sz="2200" dirty="0">
                <a:solidFill>
                  <a:schemeClr val="bg1"/>
                </a:solidFill>
                <a:effectLst/>
              </a:rPr>
              <a:t> ne pas affecter les </a:t>
            </a:r>
            <a:r>
              <a:rPr lang="en-US" sz="2200" dirty="0" err="1">
                <a:solidFill>
                  <a:schemeClr val="bg1"/>
                </a:solidFill>
                <a:effectLst/>
              </a:rPr>
              <a:t>astronautes</a:t>
            </a:r>
            <a:r>
              <a:rPr lang="en-US" sz="2200" dirty="0">
                <a:solidFill>
                  <a:schemeClr val="bg1"/>
                </a:solidFill>
                <a:effectLst/>
              </a:rPr>
              <a:t> pendant </a:t>
            </a:r>
            <a:r>
              <a:rPr lang="en-US" sz="2200" dirty="0" err="1">
                <a:solidFill>
                  <a:schemeClr val="bg1"/>
                </a:solidFill>
                <a:effectLst/>
              </a:rPr>
              <a:t>leurs</a:t>
            </a:r>
            <a:r>
              <a:rPr lang="en-US" sz="2200" dirty="0">
                <a:solidFill>
                  <a:schemeClr val="bg1"/>
                </a:solidFill>
                <a:effectLst/>
              </a:rPr>
              <a:t> </a:t>
            </a:r>
            <a:r>
              <a:rPr lang="en-US" sz="2200" dirty="0" err="1">
                <a:solidFill>
                  <a:schemeClr val="bg1"/>
                </a:solidFill>
                <a:effectLst/>
              </a:rPr>
              <a:t>séjours</a:t>
            </a:r>
            <a:r>
              <a:rPr lang="en-US" sz="2200" dirty="0">
                <a:solidFill>
                  <a:schemeClr val="bg1"/>
                </a:solidFill>
                <a:effectLst/>
              </a:rPr>
              <a:t> </a:t>
            </a:r>
            <a:r>
              <a:rPr lang="en-US" sz="2200" dirty="0" err="1">
                <a:solidFill>
                  <a:schemeClr val="bg1"/>
                </a:solidFill>
                <a:effectLst/>
              </a:rPr>
              <a:t>en</a:t>
            </a:r>
            <a:r>
              <a:rPr lang="en-US" sz="2200" dirty="0">
                <a:solidFill>
                  <a:schemeClr val="bg1"/>
                </a:solidFill>
                <a:effectLst/>
              </a:rPr>
              <a:t> </a:t>
            </a:r>
            <a:r>
              <a:rPr lang="en-US" sz="2200" dirty="0" err="1">
                <a:solidFill>
                  <a:schemeClr val="bg1"/>
                </a:solidFill>
                <a:effectLst/>
              </a:rPr>
              <a:t>orbite</a:t>
            </a:r>
            <a:r>
              <a:rPr lang="en-US" sz="2200" dirty="0">
                <a:solidFill>
                  <a:schemeClr val="bg1"/>
                </a:solidFill>
                <a:effectLst/>
              </a:rPr>
              <a:t>, un </a:t>
            </a:r>
            <a:r>
              <a:rPr lang="en-US" sz="2200" dirty="0" err="1">
                <a:solidFill>
                  <a:schemeClr val="bg1"/>
                </a:solidFill>
                <a:effectLst/>
              </a:rPr>
              <a:t>fois</a:t>
            </a:r>
            <a:r>
              <a:rPr lang="en-US" sz="2200" dirty="0">
                <a:solidFill>
                  <a:schemeClr val="bg1"/>
                </a:solidFill>
                <a:effectLst/>
              </a:rPr>
              <a:t> sur </a:t>
            </a:r>
            <a:r>
              <a:rPr lang="en-US" sz="2200" dirty="0" err="1">
                <a:solidFill>
                  <a:schemeClr val="bg1"/>
                </a:solidFill>
                <a:effectLst/>
              </a:rPr>
              <a:t>terre</a:t>
            </a:r>
            <a:r>
              <a:rPr lang="en-US" sz="2200" dirty="0">
                <a:solidFill>
                  <a:schemeClr val="bg1"/>
                </a:solidFill>
                <a:effectLst/>
              </a:rPr>
              <a:t>, </a:t>
            </a:r>
            <a:r>
              <a:rPr lang="en-US" sz="2200" dirty="0" err="1">
                <a:solidFill>
                  <a:schemeClr val="bg1"/>
                </a:solidFill>
                <a:effectLst/>
              </a:rPr>
              <a:t>leurs</a:t>
            </a:r>
            <a:r>
              <a:rPr lang="en-US" sz="2200" dirty="0">
                <a:solidFill>
                  <a:schemeClr val="bg1"/>
                </a:solidFill>
                <a:effectLst/>
              </a:rPr>
              <a:t> </a:t>
            </a:r>
            <a:r>
              <a:rPr lang="en-US" sz="2200" dirty="0" err="1">
                <a:solidFill>
                  <a:schemeClr val="bg1"/>
                </a:solidFill>
                <a:effectLst/>
              </a:rPr>
              <a:t>os</a:t>
            </a:r>
            <a:r>
              <a:rPr lang="en-US" sz="2200" dirty="0">
                <a:solidFill>
                  <a:schemeClr val="bg1"/>
                </a:solidFill>
                <a:effectLst/>
              </a:rPr>
              <a:t> </a:t>
            </a:r>
            <a:r>
              <a:rPr lang="en-US" sz="2200" dirty="0" err="1">
                <a:solidFill>
                  <a:schemeClr val="bg1"/>
                </a:solidFill>
                <a:effectLst/>
              </a:rPr>
              <a:t>affaiblies</a:t>
            </a:r>
            <a:r>
              <a:rPr lang="en-US" sz="2200" dirty="0">
                <a:solidFill>
                  <a:schemeClr val="bg1"/>
                </a:solidFill>
                <a:effectLst/>
              </a:rPr>
              <a:t> </a:t>
            </a:r>
            <a:r>
              <a:rPr lang="en-US" sz="2200" dirty="0" err="1">
                <a:solidFill>
                  <a:schemeClr val="bg1"/>
                </a:solidFill>
                <a:effectLst/>
              </a:rPr>
              <a:t>deviennent</a:t>
            </a:r>
            <a:r>
              <a:rPr lang="en-US" sz="2200" dirty="0">
                <a:solidFill>
                  <a:schemeClr val="bg1"/>
                </a:solidFill>
                <a:effectLst/>
              </a:rPr>
              <a:t> fragile et </a:t>
            </a:r>
            <a:r>
              <a:rPr lang="en-US" sz="2200" dirty="0" err="1">
                <a:solidFill>
                  <a:schemeClr val="bg1"/>
                </a:solidFill>
                <a:effectLst/>
              </a:rPr>
              <a:t>augmente</a:t>
            </a:r>
            <a:r>
              <a:rPr lang="en-US" sz="2200" dirty="0">
                <a:solidFill>
                  <a:schemeClr val="bg1"/>
                </a:solidFill>
                <a:effectLst/>
              </a:rPr>
              <a:t> </a:t>
            </a:r>
            <a:r>
              <a:rPr lang="en-US" sz="2200" dirty="0" err="1">
                <a:solidFill>
                  <a:schemeClr val="bg1"/>
                </a:solidFill>
                <a:effectLst/>
              </a:rPr>
              <a:t>vertigineusement</a:t>
            </a:r>
            <a:r>
              <a:rPr lang="en-US" sz="2200" dirty="0">
                <a:solidFill>
                  <a:schemeClr val="bg1"/>
                </a:solidFill>
                <a:effectLst/>
              </a:rPr>
              <a:t> les </a:t>
            </a:r>
            <a:r>
              <a:rPr lang="en-US" sz="2200" dirty="0" err="1">
                <a:solidFill>
                  <a:schemeClr val="bg1"/>
                </a:solidFill>
                <a:effectLst/>
              </a:rPr>
              <a:t>risques</a:t>
            </a:r>
            <a:r>
              <a:rPr lang="en-US" sz="2200" dirty="0">
                <a:solidFill>
                  <a:schemeClr val="bg1"/>
                </a:solidFill>
                <a:effectLst/>
              </a:rPr>
              <a:t> de fracture. </a:t>
            </a:r>
          </a:p>
          <a:p>
            <a:endParaRPr lang="en-US" sz="2200" dirty="0">
              <a:solidFill>
                <a:schemeClr val="bg1"/>
              </a:solidFill>
              <a:effectLst/>
            </a:endParaRPr>
          </a:p>
          <a:p>
            <a:endParaRPr lang="en-US" sz="2200" dirty="0">
              <a:solidFill>
                <a:schemeClr val="bg1"/>
              </a:solidFill>
            </a:endParaRPr>
          </a:p>
        </p:txBody>
      </p:sp>
      <p:pic>
        <p:nvPicPr>
          <p:cNvPr id="2050" name="Picture 2">
            <a:extLst>
              <a:ext uri="{FF2B5EF4-FFF2-40B4-BE49-F238E27FC236}">
                <a16:creationId xmlns:a16="http://schemas.microsoft.com/office/drawing/2014/main" id="{C4BCE02B-AD2F-4105-4295-37AD23EF16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2391" y="2869181"/>
            <a:ext cx="3288633" cy="328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A19977A-FB4B-BEAE-8FB6-DD99E8CF971E}"/>
              </a:ext>
            </a:extLst>
          </p:cNvPr>
          <p:cNvPicPr>
            <a:picLocks noChangeAspect="1"/>
          </p:cNvPicPr>
          <p:nvPr/>
        </p:nvPicPr>
        <p:blipFill>
          <a:blip r:embed="rId3"/>
          <a:stretch>
            <a:fillRect/>
          </a:stretch>
        </p:blipFill>
        <p:spPr>
          <a:xfrm>
            <a:off x="6976872" y="477617"/>
            <a:ext cx="4663440" cy="2050413"/>
          </a:xfrm>
          <a:prstGeom prst="rect">
            <a:avLst/>
          </a:prstGeom>
        </p:spPr>
      </p:pic>
    </p:spTree>
    <p:extLst>
      <p:ext uri="{BB962C8B-B14F-4D97-AF65-F5344CB8AC3E}">
        <p14:creationId xmlns:p14="http://schemas.microsoft.com/office/powerpoint/2010/main" val="1710985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Retour de Thomas Pesquet : tout ce qu'il faut savoir pour suivre son  atterrissage - Le Parisien">
            <a:extLst>
              <a:ext uri="{FF2B5EF4-FFF2-40B4-BE49-F238E27FC236}">
                <a16:creationId xmlns:a16="http://schemas.microsoft.com/office/drawing/2014/main" id="{3938CE6E-2548-C2B8-0CF3-A1CB1E979B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44947" y="-856"/>
            <a:ext cx="3402420" cy="68575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3642AA1-1FED-B0FF-5EBB-0880BBF6909B}"/>
              </a:ext>
            </a:extLst>
          </p:cNvPr>
          <p:cNvSpPr txBox="1"/>
          <p:nvPr/>
        </p:nvSpPr>
        <p:spPr>
          <a:xfrm>
            <a:off x="6470415" y="6334780"/>
            <a:ext cx="609777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t>https://arc-anglerfish-eu-central-1-prod-leparisien.s3.amazonaws.com/public/ZDXQFRBXZ7VY7Q7RASR6GMND4M.jpg</a:t>
            </a:r>
          </a:p>
        </p:txBody>
      </p:sp>
    </p:spTree>
    <p:extLst>
      <p:ext uri="{BB962C8B-B14F-4D97-AF65-F5344CB8AC3E}">
        <p14:creationId xmlns:p14="http://schemas.microsoft.com/office/powerpoint/2010/main" val="2329100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F0D92D-302A-50C7-1DA4-0BABEC913F72}"/>
              </a:ext>
            </a:extLst>
          </p:cNvPr>
          <p:cNvSpPr>
            <a:spLocks noGrp="1"/>
          </p:cNvSpPr>
          <p:nvPr>
            <p:ph type="title"/>
          </p:nvPr>
        </p:nvSpPr>
        <p:spPr>
          <a:xfrm>
            <a:off x="4067387" y="-12327"/>
            <a:ext cx="7164493" cy="1325563"/>
          </a:xfrm>
        </p:spPr>
        <p:txBody>
          <a:bodyPr vert="horz" lIns="91440" tIns="45720" rIns="91440" bIns="45720" rtlCol="0" anchor="ctr">
            <a:normAutofit/>
          </a:bodyPr>
          <a:lstStyle/>
          <a:p>
            <a:r>
              <a:rPr lang="en-US" kern="1200" dirty="0" err="1">
                <a:solidFill>
                  <a:schemeClr val="tx1"/>
                </a:solidFill>
                <a:latin typeface="+mj-lt"/>
                <a:ea typeface="+mj-ea"/>
                <a:cs typeface="+mj-cs"/>
              </a:rPr>
              <a:t>Bibliographie</a:t>
            </a:r>
            <a:endParaRPr lang="en-US" kern="1200" dirty="0">
              <a:solidFill>
                <a:schemeClr val="tx1"/>
              </a:solidFill>
              <a:latin typeface="+mj-lt"/>
              <a:ea typeface="+mj-ea"/>
              <a:cs typeface="+mj-cs"/>
            </a:endParaRPr>
          </a:p>
        </p:txBody>
      </p:sp>
      <p:pic>
        <p:nvPicPr>
          <p:cNvPr id="5" name="Picture 2">
            <a:extLst>
              <a:ext uri="{FF2B5EF4-FFF2-40B4-BE49-F238E27FC236}">
                <a16:creationId xmlns:a16="http://schemas.microsoft.com/office/drawing/2014/main" id="{9DEE487E-3340-234F-CF51-1D44708FED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1" r="-1" b="-1"/>
          <a:stretch/>
        </p:blipFill>
        <p:spPr bwMode="auto">
          <a:xfrm>
            <a:off x="480060" y="650455"/>
            <a:ext cx="3425957" cy="555660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A9451A1-9985-256B-515A-740957D86BBE}"/>
              </a:ext>
            </a:extLst>
          </p:cNvPr>
          <p:cNvSpPr>
            <a:spLocks noGrp="1"/>
          </p:cNvSpPr>
          <p:nvPr>
            <p:ph sz="half" idx="1"/>
          </p:nvPr>
        </p:nvSpPr>
        <p:spPr>
          <a:xfrm>
            <a:off x="4232233" y="1006601"/>
            <a:ext cx="7161017" cy="5851399"/>
          </a:xfrm>
        </p:spPr>
        <p:txBody>
          <a:bodyPr vert="horz" lIns="91440" tIns="45720" rIns="91440" bIns="45720" rtlCol="0">
            <a:normAutofit/>
          </a:bodyPr>
          <a:lstStyle/>
          <a:p>
            <a:r>
              <a:rPr lang="en-US" sz="1100" u="sng" dirty="0">
                <a:effectLst/>
                <a:hlinkClick r:id="rId3"/>
              </a:rPr>
              <a:t>https://www.spacex.com/vehicles/starship/</a:t>
            </a:r>
            <a:endParaRPr lang="en-US" sz="1100" dirty="0">
              <a:effectLst/>
            </a:endParaRPr>
          </a:p>
          <a:p>
            <a:r>
              <a:rPr lang="en-US" sz="1100" u="sng" dirty="0">
                <a:effectLst/>
                <a:hlinkClick r:id="rId4"/>
              </a:rPr>
              <a:t>https://www.inverse.com/innovation/spacex-mars-city-codex</a:t>
            </a:r>
            <a:endParaRPr lang="en-US" sz="1100" dirty="0">
              <a:effectLst/>
            </a:endParaRPr>
          </a:p>
          <a:p>
            <a:r>
              <a:rPr lang="en-US" sz="1100" dirty="0">
                <a:hlinkClick r:id="rId5"/>
              </a:rPr>
              <a:t>http://acces.ens-lyon.fr/acces/thematiques/limites/eau/comprendre/systeme-solaire/venus-terre-et-mars-des-destins-tres-differents</a:t>
            </a:r>
            <a:endParaRPr lang="en-US" sz="1100" dirty="0"/>
          </a:p>
          <a:p>
            <a:r>
              <a:rPr lang="en-US" sz="1100" u="sng" dirty="0">
                <a:effectLst/>
                <a:hlinkClick r:id="rId6"/>
              </a:rPr>
              <a:t>https://en.wikipedia.org/wiki/Terraforming_of_Mars</a:t>
            </a:r>
            <a:endParaRPr lang="en-US" sz="1100" u="sng" dirty="0">
              <a:effectLst/>
            </a:endParaRPr>
          </a:p>
          <a:p>
            <a:r>
              <a:rPr lang="en-US" sz="1100" dirty="0">
                <a:effectLst/>
                <a:hlinkClick r:id="rId7"/>
              </a:rPr>
              <a:t>https://www.universetoday.com/14683/mars-settlement-pioneers-will-face-huge-psychological-challenges/</a:t>
            </a:r>
            <a:endParaRPr lang="en-US" sz="1100" dirty="0">
              <a:effectLst/>
            </a:endParaRPr>
          </a:p>
          <a:p>
            <a:r>
              <a:rPr lang="en-US" sz="1100" dirty="0">
                <a:effectLst/>
                <a:hlinkClick r:id="rId8"/>
              </a:rPr>
              <a:t>https://techcrunch.com/wp-content/uploads/2019/09/Starship-Mk1-Day.jpg</a:t>
            </a:r>
            <a:endParaRPr lang="en-US" sz="1100" dirty="0">
              <a:effectLst/>
            </a:endParaRPr>
          </a:p>
          <a:p>
            <a:r>
              <a:rPr lang="en-US" sz="1100" dirty="0">
                <a:effectLst/>
                <a:hlinkClick r:id="rId9"/>
              </a:rPr>
              <a:t>https://www.universetoday.com/148357/elon-musk-shares-a-view-of-starship-with-three-raptor-engines-installed/</a:t>
            </a:r>
            <a:endParaRPr lang="en-US" sz="1100" dirty="0">
              <a:effectLst/>
            </a:endParaRPr>
          </a:p>
          <a:p>
            <a:r>
              <a:rPr lang="en-US" sz="1100" dirty="0">
                <a:effectLst/>
                <a:hlinkClick r:id="rId10"/>
              </a:rPr>
              <a:t>https://www.destinypedia.com/The_Buried_City</a:t>
            </a:r>
            <a:endParaRPr lang="en-US" sz="1100" dirty="0">
              <a:effectLst/>
            </a:endParaRPr>
          </a:p>
          <a:p>
            <a:r>
              <a:rPr lang="en-US" sz="1100" dirty="0">
                <a:hlinkClick r:id="rId11"/>
              </a:rPr>
              <a:t>https://www.flickr.com/photos/kevinmgill/17234143751</a:t>
            </a:r>
            <a:endParaRPr lang="en-US" sz="1100" dirty="0"/>
          </a:p>
          <a:p>
            <a:r>
              <a:rPr lang="en-US" sz="1100" dirty="0">
                <a:hlinkClick r:id="rId12"/>
              </a:rPr>
              <a:t>https://ujvilagtudat.blogspot.com/2017/07/a-nasa-kenytelen-volt-cafolni-az.html</a:t>
            </a:r>
            <a:endParaRPr lang="en-US" sz="1100" dirty="0"/>
          </a:p>
          <a:p>
            <a:r>
              <a:rPr lang="en-US" sz="1100" dirty="0">
                <a:hlinkClick r:id="rId13"/>
              </a:rPr>
              <a:t>https://media.metrolatam.com/2018/01/22/elonmuskspacex-1.jpg</a:t>
            </a:r>
            <a:endParaRPr lang="en-US" sz="1100" dirty="0"/>
          </a:p>
          <a:p>
            <a:r>
              <a:rPr lang="en-US" sz="1100" dirty="0">
                <a:hlinkClick r:id="rId14"/>
              </a:rPr>
              <a:t>https://www.marssociety.org/news/2020/02/11/mars-city-state-design-competition-announced/</a:t>
            </a:r>
            <a:endParaRPr lang="en-US" sz="1100" dirty="0"/>
          </a:p>
          <a:p>
            <a:r>
              <a:rPr lang="en-US" sz="1000" dirty="0">
                <a:solidFill>
                  <a:srgbClr val="0070C0"/>
                </a:solidFill>
                <a:hlinkClick r:id="rId15">
                  <a:extLst>
                    <a:ext uri="{A12FA001-AC4F-418D-AE19-62706E023703}">
                      <ahyp:hlinkClr xmlns:ahyp="http://schemas.microsoft.com/office/drawing/2018/hyperlinkcolor" val="tx"/>
                    </a:ext>
                  </a:extLst>
                </a:hlinkClick>
              </a:rPr>
              <a:t>https://fr.wikipedia.org/wiki/Moteur-fus%C3%A9e</a:t>
            </a:r>
            <a:endParaRPr lang="en-US" sz="1000" dirty="0">
              <a:solidFill>
                <a:srgbClr val="0070C0"/>
              </a:solidFill>
            </a:endParaRPr>
          </a:p>
          <a:p>
            <a:r>
              <a:rPr lang="en-US" sz="1000" dirty="0">
                <a:solidFill>
                  <a:srgbClr val="0070C0"/>
                </a:solidFill>
              </a:rPr>
              <a:t>Introduction to Rocket Science and Engineering, Second Edition, CRC Press Taylor &amp; Francis Group, de Travis S. Taylor, 2017</a:t>
            </a:r>
          </a:p>
          <a:p>
            <a:r>
              <a:rPr lang="en-US" sz="1000" dirty="0">
                <a:solidFill>
                  <a:srgbClr val="0070C0"/>
                </a:solidFill>
                <a:hlinkClick r:id="rId16">
                  <a:extLst>
                    <a:ext uri="{A12FA001-AC4F-418D-AE19-62706E023703}">
                      <ahyp:hlinkClr xmlns:ahyp="http://schemas.microsoft.com/office/drawing/2018/hyperlinkcolor" val="tx"/>
                    </a:ext>
                  </a:extLst>
                </a:hlinkClick>
              </a:rPr>
              <a:t>https://fr.wikipedia.org/wiki/Ellipse_(math%C3%A9matiques)#:~:text=L'ellipse%20est%20une%20courbe,part%20en%20part%20le%20c%C3%B4ne</a:t>
            </a:r>
            <a:r>
              <a:rPr lang="en-US" sz="1000" dirty="0">
                <a:solidFill>
                  <a:srgbClr val="0070C0"/>
                </a:solidFill>
              </a:rPr>
              <a:t>.</a:t>
            </a:r>
          </a:p>
          <a:p>
            <a:r>
              <a:rPr lang="en-US" sz="1000" dirty="0">
                <a:solidFill>
                  <a:srgbClr val="0070C0"/>
                </a:solidFill>
                <a:hlinkClick r:id="rId17">
                  <a:extLst>
                    <a:ext uri="{A12FA001-AC4F-418D-AE19-62706E023703}">
                      <ahyp:hlinkClr xmlns:ahyp="http://schemas.microsoft.com/office/drawing/2018/hyperlinkcolor" val="tx"/>
                    </a:ext>
                  </a:extLst>
                </a:hlinkClick>
              </a:rPr>
              <a:t>https://fr.wikipedia.org/wiki/Lois_de_Kepler</a:t>
            </a:r>
            <a:endParaRPr lang="en-US" sz="1000" dirty="0">
              <a:solidFill>
                <a:srgbClr val="0070C0"/>
              </a:solidFill>
            </a:endParaRPr>
          </a:p>
          <a:p>
            <a:r>
              <a:rPr lang="en-US" sz="1000" dirty="0">
                <a:solidFill>
                  <a:srgbClr val="0070C0"/>
                </a:solidFill>
                <a:hlinkClick r:id="rId18">
                  <a:extLst>
                    <a:ext uri="{A12FA001-AC4F-418D-AE19-62706E023703}">
                      <ahyp:hlinkClr xmlns:ahyp="http://schemas.microsoft.com/office/drawing/2018/hyperlinkcolor" val="tx"/>
                    </a:ext>
                  </a:extLst>
                </a:hlinkClick>
              </a:rPr>
              <a:t>https://fr.wikipedia.org/wiki/Lois_du_mouvement_de_Newton</a:t>
            </a:r>
            <a:endParaRPr lang="en-US" sz="1000" dirty="0">
              <a:solidFill>
                <a:srgbClr val="0070C0"/>
              </a:solidFill>
            </a:endParaRPr>
          </a:p>
          <a:p>
            <a:r>
              <a:rPr lang="en-US" sz="1000" dirty="0">
                <a:solidFill>
                  <a:srgbClr val="0070C0"/>
                </a:solidFill>
                <a:hlinkClick r:id="rId19">
                  <a:extLst>
                    <a:ext uri="{A12FA001-AC4F-418D-AE19-62706E023703}">
                      <ahyp:hlinkClr xmlns:ahyp="http://schemas.microsoft.com/office/drawing/2018/hyperlinkcolor" val="tx"/>
                    </a:ext>
                  </a:extLst>
                </a:hlinkClick>
              </a:rPr>
              <a:t>http://www.senat.fr/rap/r19-131/r19-131_mono.html</a:t>
            </a:r>
            <a:endParaRPr lang="en-US" sz="1000" dirty="0">
              <a:solidFill>
                <a:srgbClr val="0070C0"/>
              </a:solidFill>
            </a:endParaRPr>
          </a:p>
          <a:p>
            <a:r>
              <a:rPr lang="en-US" sz="1000" dirty="0">
                <a:solidFill>
                  <a:srgbClr val="0070C0"/>
                </a:solidFill>
                <a:hlinkClick r:id="rId20">
                  <a:extLst>
                    <a:ext uri="{A12FA001-AC4F-418D-AE19-62706E023703}">
                      <ahyp:hlinkClr xmlns:ahyp="http://schemas.microsoft.com/office/drawing/2018/hyperlinkcolor" val="tx"/>
                    </a:ext>
                  </a:extLst>
                </a:hlinkClick>
              </a:rPr>
              <a:t>https://novobrief.com/space-reusable-rockets/6740/</a:t>
            </a:r>
            <a:endParaRPr lang="en-US" sz="1000" dirty="0">
              <a:solidFill>
                <a:srgbClr val="0070C0"/>
              </a:solidFill>
            </a:endParaRPr>
          </a:p>
          <a:p>
            <a:endParaRPr lang="en-US" sz="1100" dirty="0"/>
          </a:p>
          <a:p>
            <a:endParaRPr lang="en-US" sz="1100" dirty="0"/>
          </a:p>
        </p:txBody>
      </p:sp>
    </p:spTree>
    <p:extLst>
      <p:ext uri="{BB962C8B-B14F-4D97-AF65-F5344CB8AC3E}">
        <p14:creationId xmlns:p14="http://schemas.microsoft.com/office/powerpoint/2010/main" val="72210200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A1964E-8AD3-856E-B030-0E3EB98CC690}"/>
              </a:ext>
            </a:extLst>
          </p:cNvPr>
          <p:cNvSpPr>
            <a:spLocks noGrp="1"/>
          </p:cNvSpPr>
          <p:nvPr>
            <p:ph type="title"/>
          </p:nvPr>
        </p:nvSpPr>
        <p:spPr>
          <a:xfrm>
            <a:off x="4312106" y="0"/>
            <a:ext cx="7164493" cy="1325563"/>
          </a:xfrm>
        </p:spPr>
        <p:txBody>
          <a:bodyPr vert="horz" lIns="91440" tIns="45720" rIns="91440" bIns="45720" rtlCol="0" anchor="ctr">
            <a:normAutofit/>
          </a:bodyPr>
          <a:lstStyle/>
          <a:p>
            <a:r>
              <a:rPr lang="en-US" kern="1200" dirty="0" err="1">
                <a:solidFill>
                  <a:schemeClr val="tx1"/>
                </a:solidFill>
                <a:latin typeface="+mj-lt"/>
                <a:ea typeface="+mj-ea"/>
                <a:cs typeface="+mj-cs"/>
              </a:rPr>
              <a:t>Bibliographie</a:t>
            </a:r>
            <a:endParaRPr lang="en-US" kern="1200" dirty="0">
              <a:solidFill>
                <a:schemeClr val="tx1"/>
              </a:solidFill>
              <a:latin typeface="+mj-lt"/>
              <a:ea typeface="+mj-ea"/>
              <a:cs typeface="+mj-cs"/>
            </a:endParaRPr>
          </a:p>
        </p:txBody>
      </p:sp>
      <p:pic>
        <p:nvPicPr>
          <p:cNvPr id="5" name="Picture 2">
            <a:extLst>
              <a:ext uri="{FF2B5EF4-FFF2-40B4-BE49-F238E27FC236}">
                <a16:creationId xmlns:a16="http://schemas.microsoft.com/office/drawing/2014/main" id="{8E09586D-6D51-6769-1B46-76BFCF1999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1" r="-1" b="-1"/>
          <a:stretch/>
        </p:blipFill>
        <p:spPr bwMode="auto">
          <a:xfrm>
            <a:off x="183968" y="620354"/>
            <a:ext cx="3425957" cy="555660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778CFA2-9786-9223-3D27-445CED9D9662}"/>
              </a:ext>
            </a:extLst>
          </p:cNvPr>
          <p:cNvSpPr>
            <a:spLocks noGrp="1"/>
          </p:cNvSpPr>
          <p:nvPr>
            <p:ph sz="half" idx="1"/>
          </p:nvPr>
        </p:nvSpPr>
        <p:spPr>
          <a:xfrm>
            <a:off x="4387515" y="1325563"/>
            <a:ext cx="7161017" cy="4851399"/>
          </a:xfrm>
        </p:spPr>
        <p:txBody>
          <a:bodyPr vert="horz" lIns="91440" tIns="45720" rIns="91440" bIns="45720" rtlCol="0">
            <a:normAutofit fontScale="55000" lnSpcReduction="20000"/>
          </a:bodyPr>
          <a:lstStyle/>
          <a:p>
            <a:r>
              <a:rPr lang="en-US" sz="2000" dirty="0" err="1"/>
              <a:t>Matematică</a:t>
            </a:r>
            <a:r>
              <a:rPr lang="en-US" sz="2000" dirty="0"/>
              <a:t>, </a:t>
            </a:r>
            <a:r>
              <a:rPr lang="en-US" sz="2000" dirty="0" err="1"/>
              <a:t>Geometrie</a:t>
            </a:r>
            <a:r>
              <a:rPr lang="en-US" sz="2000" dirty="0"/>
              <a:t> </a:t>
            </a:r>
            <a:r>
              <a:rPr lang="en-US" sz="2000" dirty="0" err="1"/>
              <a:t>Analitică</a:t>
            </a:r>
            <a:r>
              <a:rPr lang="en-US" sz="2000" dirty="0"/>
              <a:t>, Manual </a:t>
            </a:r>
            <a:r>
              <a:rPr lang="en-US" sz="2000" dirty="0" err="1"/>
              <a:t>pentru</a:t>
            </a:r>
            <a:r>
              <a:rPr lang="en-US" sz="2000" dirty="0"/>
              <a:t> </a:t>
            </a:r>
            <a:r>
              <a:rPr lang="en-US" sz="2000" dirty="0" err="1"/>
              <a:t>clasa</a:t>
            </a:r>
            <a:r>
              <a:rPr lang="en-US" sz="2000" dirty="0"/>
              <a:t> a XI-a, </a:t>
            </a:r>
            <a:r>
              <a:rPr lang="en-US" sz="2000" dirty="0" err="1"/>
              <a:t>Editura</a:t>
            </a:r>
            <a:r>
              <a:rPr lang="en-US" sz="2000" dirty="0"/>
              <a:t> </a:t>
            </a:r>
            <a:r>
              <a:rPr lang="en-US" sz="2000" dirty="0" err="1"/>
              <a:t>Didactică</a:t>
            </a:r>
            <a:r>
              <a:rPr lang="en-US" sz="2000" dirty="0"/>
              <a:t> </a:t>
            </a:r>
            <a:r>
              <a:rPr lang="en-US" sz="2000" dirty="0" err="1"/>
              <a:t>și</a:t>
            </a:r>
            <a:r>
              <a:rPr lang="en-US" sz="2000" dirty="0"/>
              <a:t> </a:t>
            </a:r>
            <a:r>
              <a:rPr lang="en-US" sz="2000" dirty="0" err="1"/>
              <a:t>pedagogică</a:t>
            </a:r>
            <a:r>
              <a:rPr lang="en-US" sz="2000" dirty="0"/>
              <a:t> </a:t>
            </a:r>
            <a:r>
              <a:rPr lang="en-US" sz="2000" dirty="0" err="1"/>
              <a:t>București</a:t>
            </a:r>
            <a:r>
              <a:rPr lang="en-US" sz="2000" dirty="0"/>
              <a:t>, de </a:t>
            </a:r>
            <a:r>
              <a:rPr lang="en-US" sz="2000" dirty="0" err="1"/>
              <a:t>Constatin</a:t>
            </a:r>
            <a:r>
              <a:rPr lang="en-US" sz="2000" dirty="0"/>
              <a:t> </a:t>
            </a:r>
            <a:r>
              <a:rPr lang="en-US" sz="2000" dirty="0" err="1"/>
              <a:t>Udriște</a:t>
            </a:r>
            <a:r>
              <a:rPr lang="en-US" sz="2000" dirty="0"/>
              <a:t> et Valeria </a:t>
            </a:r>
            <a:r>
              <a:rPr lang="en-US" sz="2000" dirty="0" err="1"/>
              <a:t>Tomuleanu</a:t>
            </a:r>
            <a:r>
              <a:rPr lang="en-US" sz="2000" dirty="0"/>
              <a:t>, 1985</a:t>
            </a:r>
          </a:p>
          <a:p>
            <a:r>
              <a:rPr lang="en-US" sz="2000" dirty="0" err="1"/>
              <a:t>L’astronomie</a:t>
            </a:r>
            <a:r>
              <a:rPr lang="en-US" sz="2000" dirty="0"/>
              <a:t> pour </a:t>
            </a:r>
            <a:r>
              <a:rPr lang="en-US" sz="2000" dirty="0" err="1"/>
              <a:t>tous</a:t>
            </a:r>
            <a:r>
              <a:rPr lang="en-US" sz="2000" dirty="0"/>
              <a:t>, Observer et </a:t>
            </a:r>
            <a:r>
              <a:rPr lang="en-US" sz="2000" dirty="0" err="1"/>
              <a:t>comprendre</a:t>
            </a:r>
            <a:r>
              <a:rPr lang="en-US" sz="2000" dirty="0"/>
              <a:t> le </a:t>
            </a:r>
            <a:r>
              <a:rPr lang="en-US" sz="2000" dirty="0" err="1"/>
              <a:t>ciel</a:t>
            </a:r>
            <a:r>
              <a:rPr lang="en-US" sz="2000" dirty="0"/>
              <a:t>, Flammarion, de Jean-Louis </a:t>
            </a:r>
            <a:r>
              <a:rPr lang="en-US" sz="2000" dirty="0" err="1"/>
              <a:t>Heudier</a:t>
            </a:r>
            <a:r>
              <a:rPr lang="en-US" sz="2000" dirty="0"/>
              <a:t>, 2001</a:t>
            </a:r>
          </a:p>
          <a:p>
            <a:r>
              <a:rPr lang="en-US" sz="2000" dirty="0">
                <a:hlinkClick r:id="rId3">
                  <a:extLst>
                    <a:ext uri="{A12FA001-AC4F-418D-AE19-62706E023703}">
                      <ahyp:hlinkClr xmlns:ahyp="http://schemas.microsoft.com/office/drawing/2018/hyperlinkcolor" val="tx"/>
                    </a:ext>
                  </a:extLst>
                </a:hlinkClick>
              </a:rPr>
              <a:t>https://www.youtube.com/watch?v=mvy9p7NAJhs</a:t>
            </a:r>
            <a:endParaRPr lang="en-US" sz="2000" dirty="0"/>
          </a:p>
          <a:p>
            <a:r>
              <a:rPr lang="en-US" sz="2000" dirty="0">
                <a:hlinkClick r:id="rId4">
                  <a:extLst>
                    <a:ext uri="{A12FA001-AC4F-418D-AE19-62706E023703}">
                      <ahyp:hlinkClr xmlns:ahyp="http://schemas.microsoft.com/office/drawing/2018/hyperlinkcolor" val="tx"/>
                    </a:ext>
                  </a:extLst>
                </a:hlinkClick>
              </a:rPr>
              <a:t>https://www.youtube.com/watch?v=aIQbaVG_olE</a:t>
            </a:r>
            <a:endParaRPr lang="en-US" sz="2000" dirty="0"/>
          </a:p>
          <a:p>
            <a:r>
              <a:rPr lang="en-US" sz="2000" dirty="0">
                <a:hlinkClick r:id="rId5">
                  <a:extLst>
                    <a:ext uri="{A12FA001-AC4F-418D-AE19-62706E023703}">
                      <ahyp:hlinkClr xmlns:ahyp="http://schemas.microsoft.com/office/drawing/2018/hyperlinkcolor" val="tx"/>
                    </a:ext>
                  </a:extLst>
                </a:hlinkClick>
              </a:rPr>
              <a:t>https://www.youtube.com/watch?v=LjY7PiTFp0c</a:t>
            </a:r>
            <a:endParaRPr lang="en-US" sz="2000" dirty="0"/>
          </a:p>
          <a:p>
            <a:r>
              <a:rPr lang="en-US" sz="2000" dirty="0">
                <a:hlinkClick r:id="rId6">
                  <a:extLst>
                    <a:ext uri="{A12FA001-AC4F-418D-AE19-62706E023703}">
                      <ahyp:hlinkClr xmlns:ahyp="http://schemas.microsoft.com/office/drawing/2018/hyperlinkcolor" val="tx"/>
                    </a:ext>
                  </a:extLst>
                </a:hlinkClick>
              </a:rPr>
              <a:t>https://www.geogebra.org/</a:t>
            </a:r>
            <a:endParaRPr lang="en-US" sz="2000" dirty="0"/>
          </a:p>
          <a:p>
            <a:r>
              <a:rPr lang="en-US" sz="2000" dirty="0">
                <a:hlinkClick r:id="rId7">
                  <a:extLst>
                    <a:ext uri="{A12FA001-AC4F-418D-AE19-62706E023703}">
                      <ahyp:hlinkClr xmlns:ahyp="http://schemas.microsoft.com/office/drawing/2018/hyperlinkcolor" val="tx"/>
                    </a:ext>
                  </a:extLst>
                </a:hlinkClick>
              </a:rPr>
              <a:t>https://www.mozaweb.com/ro/Extra-Animatii_3D-Legile_lui_Kepler-208283</a:t>
            </a:r>
            <a:endParaRPr lang="en-US" sz="2000" dirty="0"/>
          </a:p>
          <a:p>
            <a:r>
              <a:rPr lang="en-US" sz="2000" dirty="0"/>
              <a:t>https://ro.wikipedia.org/wiki/Lista_%C8%9B%C4%83rilor_dup%C4%83_popula%C8%9Bie</a:t>
            </a:r>
          </a:p>
          <a:p>
            <a:r>
              <a:rPr lang="en-US" sz="2000" dirty="0"/>
              <a:t>https://selectra.info/energie/guides/environnement/empreinte-carbone/calcul</a:t>
            </a:r>
          </a:p>
          <a:p>
            <a:r>
              <a:rPr lang="en-US" sz="2000" dirty="0"/>
              <a:t>https://www.google.com/search?q=sistem+solar&amp;source=lnms&amp;tbm=isch&amp;sa=X&amp;ved=2ahUKEwiC0eCh4eH3AhUR6qQKHdNLAe0Q_AUoAXoECAIQAw&amp;biw=1536&amp;bih=656&amp;dpr=1.25#imgrc=Y6BwG2505e6ZIM&amp;imgdii=6SP5sXCA_m6ffM</a:t>
            </a:r>
          </a:p>
          <a:p>
            <a:r>
              <a:rPr lang="en-US" sz="2000" dirty="0"/>
              <a:t>https://www.google.com/search?q=notre+planete&amp;source=lnms&amp;tbm=isch&amp;sa=X&amp;ved=2ahUKEwiE5bev4OH3AhWYs6QKHdhmCHIQ_AUoAXoECAIQAw&amp;biw=1536&amp;bih=714&amp;dpr=1.25#imgrc=mYpfRVAbEY-GWM</a:t>
            </a:r>
          </a:p>
          <a:p>
            <a:r>
              <a:rPr lang="en-US" sz="2000" dirty="0"/>
              <a:t>https://www.parcanimalier07.com/post/30-gestes-%C3%A9cologiques-pour-prot%C3%A9ger-notre-plan%C3%A8te</a:t>
            </a:r>
          </a:p>
          <a:p>
            <a:r>
              <a:rPr lang="en-US" sz="2000" dirty="0"/>
              <a:t>http://firstrecycler.ro/invata-sa-colectezi-responsabil/</a:t>
            </a:r>
          </a:p>
          <a:p>
            <a:r>
              <a:rPr lang="en-US" sz="2000" dirty="0"/>
              <a:t>https://www.google.com/search?q=Limiter+le+chauffage+et+la+climatisation&amp;source=lnms&amp;tbm=isch&amp;sa=X&amp;ved=2ahUKEwiro8CZ-OH3AhWLGuwKHV1uBt4Q_AUoAXoECAEQAw&amp;biw=1536&amp;bih=714&amp;dpr=1.25#imgrc=NVlvqe00yJB-VM</a:t>
            </a:r>
          </a:p>
          <a:p>
            <a:r>
              <a:rPr lang="en-US" sz="2000" dirty="0"/>
              <a:t>https://www.jw.org/ro/biblioteca/reviste/g200808/Este-planeta-%C3%AEn-pericol/</a:t>
            </a:r>
          </a:p>
          <a:p>
            <a:r>
              <a:rPr lang="en-US" sz="2000" dirty="0"/>
              <a:t>https://www.nationalgeographic.fr/environnement/environnement-quelles-sont-les-menaces-qui-</a:t>
            </a:r>
          </a:p>
          <a:p>
            <a:r>
              <a:rPr lang="en-US" sz="2000" dirty="0" err="1"/>
              <a:t>pesent</a:t>
            </a:r>
            <a:r>
              <a:rPr lang="en-US" sz="2000" dirty="0"/>
              <a:t>-sur-les-zones-</a:t>
            </a:r>
            <a:r>
              <a:rPr lang="en-US" sz="2000" dirty="0" err="1"/>
              <a:t>humides</a:t>
            </a:r>
            <a:endParaRPr lang="en-US" sz="2000" dirty="0"/>
          </a:p>
          <a:p>
            <a:endParaRPr lang="en-US" sz="2000" dirty="0"/>
          </a:p>
        </p:txBody>
      </p:sp>
    </p:spTree>
    <p:extLst>
      <p:ext uri="{BB962C8B-B14F-4D97-AF65-F5344CB8AC3E}">
        <p14:creationId xmlns:p14="http://schemas.microsoft.com/office/powerpoint/2010/main" val="23420630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1973C-8148-C754-6B28-349EECD5CFD0}"/>
              </a:ext>
            </a:extLst>
          </p:cNvPr>
          <p:cNvPicPr>
            <a:picLocks noChangeAspect="1"/>
          </p:cNvPicPr>
          <p:nvPr/>
        </p:nvPicPr>
        <p:blipFill>
          <a:blip r:embed="rId2"/>
          <a:stretch>
            <a:fillRect/>
          </a:stretch>
        </p:blipFill>
        <p:spPr>
          <a:xfrm>
            <a:off x="15177" y="0"/>
            <a:ext cx="12161646" cy="6858000"/>
          </a:xfrm>
          <a:prstGeom prst="rect">
            <a:avLst/>
          </a:prstGeom>
        </p:spPr>
      </p:pic>
    </p:spTree>
    <p:extLst>
      <p:ext uri="{BB962C8B-B14F-4D97-AF65-F5344CB8AC3E}">
        <p14:creationId xmlns:p14="http://schemas.microsoft.com/office/powerpoint/2010/main" val="2142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row of blue and yellow garbage cans&#10;&#10;Description automatically generated with low confidence">
            <a:extLst>
              <a:ext uri="{FF2B5EF4-FFF2-40B4-BE49-F238E27FC236}">
                <a16:creationId xmlns:a16="http://schemas.microsoft.com/office/drawing/2014/main" id="{2206154F-718E-1557-89D1-7AA1CE68BE4C}"/>
              </a:ext>
            </a:extLst>
          </p:cNvPr>
          <p:cNvPicPr>
            <a:picLocks noChangeAspect="1"/>
          </p:cNvPicPr>
          <p:nvPr/>
        </p:nvPicPr>
        <p:blipFill rotWithShape="1">
          <a:blip r:embed="rId2"/>
          <a:srcRect r="11096" b="1"/>
          <a:stretch/>
        </p:blipFill>
        <p:spPr>
          <a:xfrm>
            <a:off x="20" y="1282"/>
            <a:ext cx="12191980" cy="6856718"/>
          </a:xfrm>
          <a:prstGeom prst="rect">
            <a:avLst/>
          </a:prstGeom>
        </p:spPr>
      </p:pic>
    </p:spTree>
    <p:extLst>
      <p:ext uri="{BB962C8B-B14F-4D97-AF65-F5344CB8AC3E}">
        <p14:creationId xmlns:p14="http://schemas.microsoft.com/office/powerpoint/2010/main" val="2368346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59270-66FD-D6A1-EB17-B746F832B575}"/>
              </a:ext>
            </a:extLst>
          </p:cNvPr>
          <p:cNvPicPr>
            <a:picLocks noChangeAspect="1"/>
          </p:cNvPicPr>
          <p:nvPr/>
        </p:nvPicPr>
        <p:blipFill>
          <a:blip r:embed="rId2"/>
          <a:stretch>
            <a:fillRect/>
          </a:stretch>
        </p:blipFill>
        <p:spPr>
          <a:xfrm>
            <a:off x="0" y="0"/>
            <a:ext cx="12192000" cy="6879626"/>
          </a:xfrm>
          <a:prstGeom prst="rect">
            <a:avLst/>
          </a:prstGeom>
        </p:spPr>
      </p:pic>
    </p:spTree>
    <p:extLst>
      <p:ext uri="{BB962C8B-B14F-4D97-AF65-F5344CB8AC3E}">
        <p14:creationId xmlns:p14="http://schemas.microsoft.com/office/powerpoint/2010/main" val="2117611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DA337-4ADD-9A56-D2F6-CECB05E7AD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8224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26C62-534E-86EC-00E6-BD07FDF99F9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70049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obVTI">
  <a:themeElements>
    <a:clrScheme name="AnalogousFromDarkSeedLeftStep">
      <a:dk1>
        <a:srgbClr val="000000"/>
      </a:dk1>
      <a:lt1>
        <a:srgbClr val="FFFFFF"/>
      </a:lt1>
      <a:dk2>
        <a:srgbClr val="1B2830"/>
      </a:dk2>
      <a:lt2>
        <a:srgbClr val="F1F3F0"/>
      </a:lt2>
      <a:accent1>
        <a:srgbClr val="A529E7"/>
      </a:accent1>
      <a:accent2>
        <a:srgbClr val="5830D9"/>
      </a:accent2>
      <a:accent3>
        <a:srgbClr val="294BE7"/>
      </a:accent3>
      <a:accent4>
        <a:srgbClr val="1788D5"/>
      </a:accent4>
      <a:accent5>
        <a:srgbClr val="22BFBD"/>
      </a:accent5>
      <a:accent6>
        <a:srgbClr val="16C67A"/>
      </a:accent6>
      <a:hlink>
        <a:srgbClr val="3897A8"/>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1880</TotalTime>
  <Words>2856</Words>
  <Application>Microsoft Office PowerPoint</Application>
  <PresentationFormat>Widescreen</PresentationFormat>
  <Paragraphs>271</Paragraphs>
  <Slides>47</Slides>
  <Notes>8</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Algerian</vt:lpstr>
      <vt:lpstr>arial</vt:lpstr>
      <vt:lpstr>arial</vt:lpstr>
      <vt:lpstr>Calibri</vt:lpstr>
      <vt:lpstr>Calibri Light</vt:lpstr>
      <vt:lpstr>Cambria Math</vt:lpstr>
      <vt:lpstr>Lucida Calligraphy</vt:lpstr>
      <vt:lpstr>Sagona Book</vt:lpstr>
      <vt:lpstr>The Hand Extrablack</vt:lpstr>
      <vt:lpstr>office theme</vt:lpstr>
      <vt:lpstr>BlobVTI</vt:lpstr>
      <vt:lpstr>L’avenir de l’humanité- une vision scientifique risquée</vt:lpstr>
      <vt:lpstr>Notre planète au point extrême- Le cosmos, notre futur ? </vt:lpstr>
      <vt:lpstr>Le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 fusées spatiales </vt:lpstr>
      <vt:lpstr>Les composants d’une fusée</vt:lpstr>
      <vt:lpstr>Les composants d'une fusée</vt:lpstr>
      <vt:lpstr>PowerPoint Presentation</vt:lpstr>
      <vt:lpstr>Le cercle et l’ellipse</vt:lpstr>
      <vt:lpstr>Les lois de Newton</vt:lpstr>
      <vt:lpstr>Les lois de Kepler</vt:lpstr>
      <vt:lpstr>Des planètes qui peuvent accommoder l’humanité</vt:lpstr>
      <vt:lpstr>Comparaison des Planètes</vt:lpstr>
      <vt:lpstr>PowerPoint Presentation</vt:lpstr>
      <vt:lpstr>Pourquoi Mars?</vt:lpstr>
      <vt:lpstr>Pourquoi essayer de coloniser Mars?</vt:lpstr>
      <vt:lpstr>The Starship</vt:lpstr>
      <vt:lpstr>Raptor</vt:lpstr>
      <vt:lpstr>La vie sur Mars</vt:lpstr>
      <vt:lpstr>Comment pouvons-nous faire Mars une planète habitable</vt:lpstr>
      <vt:lpstr> La ville sur Mars </vt:lpstr>
      <vt:lpstr>La ville sur Mars</vt:lpstr>
      <vt:lpstr>Les débris spatiaux</vt:lpstr>
      <vt:lpstr>C’est quoi? Comment? et… A quelle vitesse? </vt:lpstr>
      <vt:lpstr>Le syndrome de Kessler</vt:lpstr>
      <vt:lpstr>Danger ou nuisance?</vt:lpstr>
      <vt:lpstr>Les risques</vt:lpstr>
      <vt:lpstr>Ou en sommes nous? </vt:lpstr>
      <vt:lpstr>Ou en sommes nous? </vt:lpstr>
      <vt:lpstr>Le télescope James Webb </vt:lpstr>
      <vt:lpstr>Hubble vs James Webb</vt:lpstr>
      <vt:lpstr>Ses objectifs</vt:lpstr>
      <vt:lpstr>Peut l ’humain survivre à un long trajet dans l’espace ?  </vt:lpstr>
      <vt:lpstr>Les effets de l’impesanteur sur le corps humain</vt:lpstr>
      <vt:lpstr>Les effets de l’impesanteur sur le corps humain</vt:lpstr>
      <vt:lpstr>PowerPoint Presentation</vt:lpstr>
      <vt:lpstr>Bibliographie</vt:lpstr>
      <vt:lpstr>Bibliographie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Serbanescu Vlad Stefan</cp:lastModifiedBy>
  <cp:revision>53</cp:revision>
  <dcterms:created xsi:type="dcterms:W3CDTF">2022-03-17T18:49:39Z</dcterms:created>
  <dcterms:modified xsi:type="dcterms:W3CDTF">2022-05-24T19:31:49Z</dcterms:modified>
</cp:coreProperties>
</file>